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2"/>
  </p:notesMasterIdLst>
  <p:sldIdLst>
    <p:sldId id="256" r:id="rId5"/>
    <p:sldId id="13623" r:id="rId6"/>
    <p:sldId id="276" r:id="rId7"/>
    <p:sldId id="269" r:id="rId8"/>
    <p:sldId id="274" r:id="rId9"/>
    <p:sldId id="273" r:id="rId10"/>
    <p:sldId id="275" r:id="rId11"/>
  </p:sldIdLst>
  <p:sldSz cx="11430000" cy="5972175"/>
  <p:notesSz cx="6858000" cy="9144000"/>
  <p:embeddedFontLst>
    <p:embeddedFont>
      <p:font typeface="Onest" panose="020B0604020202020204"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81">
          <p15:clr>
            <a:srgbClr val="747775"/>
          </p15:clr>
        </p15:guide>
        <p15:guide id="2" pos="360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1E1E"/>
    <a:srgbClr val="3F353F"/>
    <a:srgbClr val="BFD4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10C9C6-213E-1496-4412-538BC20BE1FA}" v="3" dt="2024-04-29T13:01:23.119"/>
    <p1510:client id="{C9CF4085-9674-1126-F4EE-F94B7261E00D}" v="168" dt="2024-04-29T16:21:05.5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592" y="260"/>
      </p:cViewPr>
      <p:guideLst>
        <p:guide orient="horz" pos="1881"/>
        <p:guide pos="36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th Coustick-Deal" userId="S::ruth.coustick-deal_health.org.uk#ext#@nhsconfed.onmicrosoft.com::a7177460-de0f-49a3-ba1f-afd47b8d4665" providerId="AD" clId="Web-{5010C9C6-213E-1496-4412-538BC20BE1FA}"/>
    <pc:docChg chg="modSld">
      <pc:chgData name="Ruth Coustick-Deal" userId="S::ruth.coustick-deal_health.org.uk#ext#@nhsconfed.onmicrosoft.com::a7177460-de0f-49a3-ba1f-afd47b8d4665" providerId="AD" clId="Web-{5010C9C6-213E-1496-4412-538BC20BE1FA}" dt="2024-04-29T13:01:23.119" v="2" actId="1076"/>
      <pc:docMkLst>
        <pc:docMk/>
      </pc:docMkLst>
      <pc:sldChg chg="modSp">
        <pc:chgData name="Ruth Coustick-Deal" userId="S::ruth.coustick-deal_health.org.uk#ext#@nhsconfed.onmicrosoft.com::a7177460-de0f-49a3-ba1f-afd47b8d4665" providerId="AD" clId="Web-{5010C9C6-213E-1496-4412-538BC20BE1FA}" dt="2024-04-29T13:01:19.025" v="0" actId="1076"/>
        <pc:sldMkLst>
          <pc:docMk/>
          <pc:sldMk cId="453185169" sldId="269"/>
        </pc:sldMkLst>
        <pc:picChg chg="mod">
          <ac:chgData name="Ruth Coustick-Deal" userId="S::ruth.coustick-deal_health.org.uk#ext#@nhsconfed.onmicrosoft.com::a7177460-de0f-49a3-ba1f-afd47b8d4665" providerId="AD" clId="Web-{5010C9C6-213E-1496-4412-538BC20BE1FA}" dt="2024-04-29T13:01:19.025" v="0" actId="1076"/>
          <ac:picMkLst>
            <pc:docMk/>
            <pc:sldMk cId="453185169" sldId="269"/>
            <ac:picMk id="4" creationId="{0A7F586B-A27F-0329-1188-A543664D36FC}"/>
          </ac:picMkLst>
        </pc:picChg>
      </pc:sldChg>
      <pc:sldChg chg="modSp">
        <pc:chgData name="Ruth Coustick-Deal" userId="S::ruth.coustick-deal_health.org.uk#ext#@nhsconfed.onmicrosoft.com::a7177460-de0f-49a3-ba1f-afd47b8d4665" providerId="AD" clId="Web-{5010C9C6-213E-1496-4412-538BC20BE1FA}" dt="2024-04-29T13:01:23.119" v="2" actId="1076"/>
        <pc:sldMkLst>
          <pc:docMk/>
          <pc:sldMk cId="4147833823" sldId="274"/>
        </pc:sldMkLst>
        <pc:spChg chg="mod">
          <ac:chgData name="Ruth Coustick-Deal" userId="S::ruth.coustick-deal_health.org.uk#ext#@nhsconfed.onmicrosoft.com::a7177460-de0f-49a3-ba1f-afd47b8d4665" providerId="AD" clId="Web-{5010C9C6-213E-1496-4412-538BC20BE1FA}" dt="2024-04-29T13:01:21.447" v="1" actId="1076"/>
          <ac:spMkLst>
            <pc:docMk/>
            <pc:sldMk cId="4147833823" sldId="274"/>
            <ac:spMk id="9" creationId="{37DB1659-D09C-1DA8-D3B2-64CF917D3DB0}"/>
          </ac:spMkLst>
        </pc:spChg>
        <pc:picChg chg="mod">
          <ac:chgData name="Ruth Coustick-Deal" userId="S::ruth.coustick-deal_health.org.uk#ext#@nhsconfed.onmicrosoft.com::a7177460-de0f-49a3-ba1f-afd47b8d4665" providerId="AD" clId="Web-{5010C9C6-213E-1496-4412-538BC20BE1FA}" dt="2024-04-29T13:01:23.119" v="2" actId="1076"/>
          <ac:picMkLst>
            <pc:docMk/>
            <pc:sldMk cId="4147833823" sldId="274"/>
            <ac:picMk id="4" creationId="{0A7F586B-A27F-0329-1188-A543664D36FC}"/>
          </ac:picMkLst>
        </pc:picChg>
      </pc:sldChg>
    </pc:docChg>
  </pc:docChgLst>
  <pc:docChgLst>
    <pc:chgData name="Anindita Ghosh" userId="S::anindita.ghosh_health.org.uk#ext#@nhsconfed.onmicrosoft.com::b7547d4b-1b17-4061-8110-115227de07a3" providerId="AD" clId="Web-{C9CF4085-9674-1126-F4EE-F94B7261E00D}"/>
    <pc:docChg chg="addSld delSld modSld">
      <pc:chgData name="Anindita Ghosh" userId="S::anindita.ghosh_health.org.uk#ext#@nhsconfed.onmicrosoft.com::b7547d4b-1b17-4061-8110-115227de07a3" providerId="AD" clId="Web-{C9CF4085-9674-1126-F4EE-F94B7261E00D}" dt="2024-04-29T16:21:05.302" v="157" actId="20577"/>
      <pc:docMkLst>
        <pc:docMk/>
      </pc:docMkLst>
      <pc:sldChg chg="modSp">
        <pc:chgData name="Anindita Ghosh" userId="S::anindita.ghosh_health.org.uk#ext#@nhsconfed.onmicrosoft.com::b7547d4b-1b17-4061-8110-115227de07a3" providerId="AD" clId="Web-{C9CF4085-9674-1126-F4EE-F94B7261E00D}" dt="2024-04-29T16:01:50.700" v="0" actId="14100"/>
        <pc:sldMkLst>
          <pc:docMk/>
          <pc:sldMk cId="453185169" sldId="269"/>
        </pc:sldMkLst>
        <pc:spChg chg="mod">
          <ac:chgData name="Anindita Ghosh" userId="S::anindita.ghosh_health.org.uk#ext#@nhsconfed.onmicrosoft.com::b7547d4b-1b17-4061-8110-115227de07a3" providerId="AD" clId="Web-{C9CF4085-9674-1126-F4EE-F94B7261E00D}" dt="2024-04-29T16:01:50.700" v="0" actId="14100"/>
          <ac:spMkLst>
            <pc:docMk/>
            <pc:sldMk cId="453185169" sldId="269"/>
            <ac:spMk id="7" creationId="{9AC4CEEF-AE4F-D788-09B7-109275A9E016}"/>
          </ac:spMkLst>
        </pc:spChg>
      </pc:sldChg>
      <pc:sldChg chg="delSp modSp del">
        <pc:chgData name="Anindita Ghosh" userId="S::anindita.ghosh_health.org.uk#ext#@nhsconfed.onmicrosoft.com::b7547d4b-1b17-4061-8110-115227de07a3" providerId="AD" clId="Web-{C9CF4085-9674-1126-F4EE-F94B7261E00D}" dt="2024-04-29T16:15:24.322" v="32"/>
        <pc:sldMkLst>
          <pc:docMk/>
          <pc:sldMk cId="2916341926" sldId="271"/>
        </pc:sldMkLst>
        <pc:spChg chg="del">
          <ac:chgData name="Anindita Ghosh" userId="S::anindita.ghosh_health.org.uk#ext#@nhsconfed.onmicrosoft.com::b7547d4b-1b17-4061-8110-115227de07a3" providerId="AD" clId="Web-{C9CF4085-9674-1126-F4EE-F94B7261E00D}" dt="2024-04-29T16:03:01.953" v="22"/>
          <ac:spMkLst>
            <pc:docMk/>
            <pc:sldMk cId="2916341926" sldId="271"/>
            <ac:spMk id="2" creationId="{FBB5B1AB-7C09-5196-B8FA-4278C650909D}"/>
          </ac:spMkLst>
        </pc:spChg>
        <pc:spChg chg="mod">
          <ac:chgData name="Anindita Ghosh" userId="S::anindita.ghosh_health.org.uk#ext#@nhsconfed.onmicrosoft.com::b7547d4b-1b17-4061-8110-115227de07a3" providerId="AD" clId="Web-{C9CF4085-9674-1126-F4EE-F94B7261E00D}" dt="2024-04-29T16:03:23.078" v="28" actId="20577"/>
          <ac:spMkLst>
            <pc:docMk/>
            <pc:sldMk cId="2916341926" sldId="271"/>
            <ac:spMk id="4" creationId="{DC61C62E-F205-268A-9FBE-397250156360}"/>
          </ac:spMkLst>
        </pc:spChg>
        <pc:spChg chg="del mod">
          <ac:chgData name="Anindita Ghosh" userId="S::anindita.ghosh_health.org.uk#ext#@nhsconfed.onmicrosoft.com::b7547d4b-1b17-4061-8110-115227de07a3" providerId="AD" clId="Web-{C9CF4085-9674-1126-F4EE-F94B7261E00D}" dt="2024-04-29T16:03:04.171" v="24"/>
          <ac:spMkLst>
            <pc:docMk/>
            <pc:sldMk cId="2916341926" sldId="271"/>
            <ac:spMk id="5" creationId="{8CBEE124-DE76-CBF1-5BEF-A465AB7C0858}"/>
          </ac:spMkLst>
        </pc:spChg>
        <pc:spChg chg="del mod">
          <ac:chgData name="Anindita Ghosh" userId="S::anindita.ghosh_health.org.uk#ext#@nhsconfed.onmicrosoft.com::b7547d4b-1b17-4061-8110-115227de07a3" providerId="AD" clId="Web-{C9CF4085-9674-1126-F4EE-F94B7261E00D}" dt="2024-04-29T16:03:03.031" v="23"/>
          <ac:spMkLst>
            <pc:docMk/>
            <pc:sldMk cId="2916341926" sldId="271"/>
            <ac:spMk id="6" creationId="{CB910950-3823-0BF7-05EC-577210DC3941}"/>
          </ac:spMkLst>
        </pc:spChg>
      </pc:sldChg>
      <pc:sldChg chg="modSp">
        <pc:chgData name="Anindita Ghosh" userId="S::anindita.ghosh_health.org.uk#ext#@nhsconfed.onmicrosoft.com::b7547d4b-1b17-4061-8110-115227de07a3" providerId="AD" clId="Web-{C9CF4085-9674-1126-F4EE-F94B7261E00D}" dt="2024-04-29T16:02:11.076" v="7" actId="14100"/>
        <pc:sldMkLst>
          <pc:docMk/>
          <pc:sldMk cId="2119375033" sldId="273"/>
        </pc:sldMkLst>
        <pc:spChg chg="mod">
          <ac:chgData name="Anindita Ghosh" userId="S::anindita.ghosh_health.org.uk#ext#@nhsconfed.onmicrosoft.com::b7547d4b-1b17-4061-8110-115227de07a3" providerId="AD" clId="Web-{C9CF4085-9674-1126-F4EE-F94B7261E00D}" dt="2024-04-29T16:02:11.076" v="7" actId="14100"/>
          <ac:spMkLst>
            <pc:docMk/>
            <pc:sldMk cId="2119375033" sldId="273"/>
            <ac:spMk id="3" creationId="{3693E41D-1FBC-77CC-61D7-80B4A2C7D116}"/>
          </ac:spMkLst>
        </pc:spChg>
        <pc:spChg chg="mod">
          <ac:chgData name="Anindita Ghosh" userId="S::anindita.ghosh_health.org.uk#ext#@nhsconfed.onmicrosoft.com::b7547d4b-1b17-4061-8110-115227de07a3" providerId="AD" clId="Web-{C9CF4085-9674-1126-F4EE-F94B7261E00D}" dt="2024-04-29T16:02:07.701" v="6" actId="14100"/>
          <ac:spMkLst>
            <pc:docMk/>
            <pc:sldMk cId="2119375033" sldId="273"/>
            <ac:spMk id="4" creationId="{0613CDCD-AA86-8A53-8919-3200522134ED}"/>
          </ac:spMkLst>
        </pc:spChg>
      </pc:sldChg>
      <pc:sldChg chg="modSp">
        <pc:chgData name="Anindita Ghosh" userId="S::anindita.ghosh_health.org.uk#ext#@nhsconfed.onmicrosoft.com::b7547d4b-1b17-4061-8110-115227de07a3" providerId="AD" clId="Web-{C9CF4085-9674-1126-F4EE-F94B7261E00D}" dt="2024-04-29T16:02:29.373" v="16" actId="20577"/>
        <pc:sldMkLst>
          <pc:docMk/>
          <pc:sldMk cId="835226216" sldId="275"/>
        </pc:sldMkLst>
        <pc:spChg chg="mod">
          <ac:chgData name="Anindita Ghosh" userId="S::anindita.ghosh_health.org.uk#ext#@nhsconfed.onmicrosoft.com::b7547d4b-1b17-4061-8110-115227de07a3" providerId="AD" clId="Web-{C9CF4085-9674-1126-F4EE-F94B7261E00D}" dt="2024-04-29T16:02:22.233" v="9" actId="14100"/>
          <ac:spMkLst>
            <pc:docMk/>
            <pc:sldMk cId="835226216" sldId="275"/>
            <ac:spMk id="2" creationId="{6A8B926F-81CA-CEFB-44EE-0AF446FB6D8B}"/>
          </ac:spMkLst>
        </pc:spChg>
        <pc:spChg chg="mod">
          <ac:chgData name="Anindita Ghosh" userId="S::anindita.ghosh_health.org.uk#ext#@nhsconfed.onmicrosoft.com::b7547d4b-1b17-4061-8110-115227de07a3" providerId="AD" clId="Web-{C9CF4085-9674-1126-F4EE-F94B7261E00D}" dt="2024-04-29T16:02:25.530" v="13" actId="20577"/>
          <ac:spMkLst>
            <pc:docMk/>
            <pc:sldMk cId="835226216" sldId="275"/>
            <ac:spMk id="3" creationId="{3693E41D-1FBC-77CC-61D7-80B4A2C7D116}"/>
          </ac:spMkLst>
        </pc:spChg>
        <pc:spChg chg="mod">
          <ac:chgData name="Anindita Ghosh" userId="S::anindita.ghosh_health.org.uk#ext#@nhsconfed.onmicrosoft.com::b7547d4b-1b17-4061-8110-115227de07a3" providerId="AD" clId="Web-{C9CF4085-9674-1126-F4EE-F94B7261E00D}" dt="2024-04-29T16:02:29.373" v="16" actId="20577"/>
          <ac:spMkLst>
            <pc:docMk/>
            <pc:sldMk cId="835226216" sldId="275"/>
            <ac:spMk id="4" creationId="{0613CDCD-AA86-8A53-8919-3200522134ED}"/>
          </ac:spMkLst>
        </pc:spChg>
      </pc:sldChg>
      <pc:sldChg chg="new del">
        <pc:chgData name="Anindita Ghosh" userId="S::anindita.ghosh_health.org.uk#ext#@nhsconfed.onmicrosoft.com::b7547d4b-1b17-4061-8110-115227de07a3" providerId="AD" clId="Web-{C9CF4085-9674-1126-F4EE-F94B7261E00D}" dt="2024-04-29T16:02:44.765" v="18"/>
        <pc:sldMkLst>
          <pc:docMk/>
          <pc:sldMk cId="2257110600" sldId="276"/>
        </pc:sldMkLst>
      </pc:sldChg>
      <pc:sldChg chg="add replId">
        <pc:chgData name="Anindita Ghosh" userId="S::anindita.ghosh_health.org.uk#ext#@nhsconfed.onmicrosoft.com::b7547d4b-1b17-4061-8110-115227de07a3" providerId="AD" clId="Web-{C9CF4085-9674-1126-F4EE-F94B7261E00D}" dt="2024-04-29T16:02:53.405" v="19"/>
        <pc:sldMkLst>
          <pc:docMk/>
          <pc:sldMk cId="2817566990" sldId="276"/>
        </pc:sldMkLst>
      </pc:sldChg>
      <pc:sldChg chg="modSp add">
        <pc:chgData name="Anindita Ghosh" userId="S::anindita.ghosh_health.org.uk#ext#@nhsconfed.onmicrosoft.com::b7547d4b-1b17-4061-8110-115227de07a3" providerId="AD" clId="Web-{C9CF4085-9674-1126-F4EE-F94B7261E00D}" dt="2024-04-29T16:21:05.302" v="157" actId="20577"/>
        <pc:sldMkLst>
          <pc:docMk/>
          <pc:sldMk cId="3759465544" sldId="13623"/>
        </pc:sldMkLst>
        <pc:spChg chg="mod">
          <ac:chgData name="Anindita Ghosh" userId="S::anindita.ghosh_health.org.uk#ext#@nhsconfed.onmicrosoft.com::b7547d4b-1b17-4061-8110-115227de07a3" providerId="AD" clId="Web-{C9CF4085-9674-1126-F4EE-F94B7261E00D}" dt="2024-04-29T16:15:18.947" v="31" actId="20577"/>
          <ac:spMkLst>
            <pc:docMk/>
            <pc:sldMk cId="3759465544" sldId="13623"/>
            <ac:spMk id="2" creationId="{04C46297-0794-8E42-3BEE-118FA5F67BE6}"/>
          </ac:spMkLst>
        </pc:spChg>
        <pc:spChg chg="mod">
          <ac:chgData name="Anindita Ghosh" userId="S::anindita.ghosh_health.org.uk#ext#@nhsconfed.onmicrosoft.com::b7547d4b-1b17-4061-8110-115227de07a3" providerId="AD" clId="Web-{C9CF4085-9674-1126-F4EE-F94B7261E00D}" dt="2024-04-29T16:21:05.302" v="157" actId="20577"/>
          <ac:spMkLst>
            <pc:docMk/>
            <pc:sldMk cId="3759465544" sldId="13623"/>
            <ac:spMk id="3" creationId="{5D10D376-0E05-8C45-16E5-DFDE30DDDCB1}"/>
          </ac:spMkLst>
        </pc:spChg>
      </pc:sldChg>
      <pc:sldMasterChg chg="addSldLayout">
        <pc:chgData name="Anindita Ghosh" userId="S::anindita.ghosh_health.org.uk#ext#@nhsconfed.onmicrosoft.com::b7547d4b-1b17-4061-8110-115227de07a3" providerId="AD" clId="Web-{C9CF4085-9674-1126-F4EE-F94B7261E00D}" dt="2024-04-29T16:15:13.228" v="29"/>
        <pc:sldMasterMkLst>
          <pc:docMk/>
          <pc:sldMasterMk cId="0" sldId="2147483659"/>
        </pc:sldMasterMkLst>
        <pc:sldLayoutChg chg="add replId">
          <pc:chgData name="Anindita Ghosh" userId="S::anindita.ghosh_health.org.uk#ext#@nhsconfed.onmicrosoft.com::b7547d4b-1b17-4061-8110-115227de07a3" providerId="AD" clId="Web-{C9CF4085-9674-1126-F4EE-F94B7261E00D}" dt="2024-04-29T16:15:13.228" v="29"/>
          <pc:sldLayoutMkLst>
            <pc:docMk/>
            <pc:sldMasterMk cId="0" sldId="2147483659"/>
            <pc:sldLayoutMk cId="2438022548"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47957" y="685800"/>
            <a:ext cx="6562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9e5d03abdc_0_117:notes"/>
          <p:cNvSpPr>
            <a:spLocks noGrp="1" noRot="1" noChangeAspect="1"/>
          </p:cNvSpPr>
          <p:nvPr>
            <p:ph type="sldImg" idx="2"/>
          </p:nvPr>
        </p:nvSpPr>
        <p:spPr>
          <a:xfrm>
            <a:off x="147638" y="685800"/>
            <a:ext cx="65627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9e5d03abdc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38" y="685800"/>
            <a:ext cx="6562725" cy="3429000"/>
          </a:xfrm>
        </p:spPr>
      </p:sp>
      <p:sp>
        <p:nvSpPr>
          <p:cNvPr id="3" name="Notes Placeholder 2"/>
          <p:cNvSpPr>
            <a:spLocks noGrp="1"/>
          </p:cNvSpPr>
          <p:nvPr>
            <p:ph type="body" idx="1"/>
          </p:nvPr>
        </p:nvSpPr>
        <p:spPr/>
        <p:txBody>
          <a:bodyPr/>
          <a:lstStyle/>
          <a:p>
            <a:pPr marL="158750" indent="0">
              <a:buNone/>
            </a:pPr>
            <a:r>
              <a:rPr lang="en-GB" dirty="0"/>
              <a:t>For purposes of this programme, taking a broad definition of improvement: focusing on what’s relevant to the work of systems.  </a:t>
            </a:r>
          </a:p>
          <a:p>
            <a:pPr marL="158750" indent="0">
              <a:buNone/>
            </a:pPr>
            <a:r>
              <a:rPr lang="en-GB" dirty="0"/>
              <a:t>I expect we will adapt our definition as we go – may do it today based on the conversations you have. </a:t>
            </a:r>
          </a:p>
          <a:p>
            <a:pPr marL="158750" indent="0">
              <a:buNone/>
            </a:pPr>
            <a:endParaRPr lang="en-GB" dirty="0"/>
          </a:p>
          <a:p>
            <a:pPr marL="158750" indent="0">
              <a:buNone/>
            </a:pPr>
            <a:r>
              <a:rPr lang="en-GB" dirty="0"/>
              <a:t>Three things want to draw out about this definition: </a:t>
            </a:r>
          </a:p>
          <a:p>
            <a:pPr marL="158750" indent="0">
              <a:buNone/>
            </a:pPr>
            <a:r>
              <a:rPr lang="en-GB" dirty="0"/>
              <a:t>Not just anything: our focus will be on approaches with some credible design and intent to enable change</a:t>
            </a:r>
          </a:p>
          <a:p>
            <a:pPr marL="158750" indent="0">
              <a:buNone/>
            </a:pPr>
            <a:r>
              <a:rPr lang="en-GB" dirty="0"/>
              <a:t>Within that, recognise there are a wide range of methods and ideas that you and we will bring and could be relevant to your work – we’re not coming here wedded to quality improvement being the answer to everything or any specific systems change methodology.  </a:t>
            </a:r>
          </a:p>
          <a:p>
            <a:pPr marL="158750" indent="0">
              <a:buNone/>
            </a:pPr>
            <a:r>
              <a:rPr lang="en-GB" dirty="0"/>
              <a:t>Thirdly, our focus is on use in practice.  While we will bring in theory where helpful, many of the ideas and approaches will be derived from your experiences, rooted in what works in practice.  </a:t>
            </a:r>
          </a:p>
        </p:txBody>
      </p:sp>
    </p:spTree>
    <p:extLst>
      <p:ext uri="{BB962C8B-B14F-4D97-AF65-F5344CB8AC3E}">
        <p14:creationId xmlns:p14="http://schemas.microsoft.com/office/powerpoint/2010/main" val="1790936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89635" y="864534"/>
            <a:ext cx="10650600" cy="2383200"/>
          </a:xfrm>
          <a:prstGeom prst="rect">
            <a:avLst/>
          </a:prstGeom>
        </p:spPr>
        <p:txBody>
          <a:bodyPr spcFirstLastPara="1" wrap="square" lIns="111575" tIns="111575" rIns="111575" bIns="111575" anchor="b" anchorCtr="0">
            <a:noAutofit/>
          </a:bodyPr>
          <a:lstStyle>
            <a:lvl1pPr lvl="0" algn="ctr">
              <a:spcBef>
                <a:spcPts val="0"/>
              </a:spcBef>
              <a:spcAft>
                <a:spcPts val="0"/>
              </a:spcAft>
              <a:buSzPts val="6300"/>
              <a:buNone/>
              <a:defRPr sz="6300"/>
            </a:lvl1pPr>
            <a:lvl2pPr lvl="1" algn="ctr">
              <a:spcBef>
                <a:spcPts val="0"/>
              </a:spcBef>
              <a:spcAft>
                <a:spcPts val="0"/>
              </a:spcAft>
              <a:buSzPts val="6300"/>
              <a:buNone/>
              <a:defRPr sz="6300"/>
            </a:lvl2pPr>
            <a:lvl3pPr lvl="2" algn="ctr">
              <a:spcBef>
                <a:spcPts val="0"/>
              </a:spcBef>
              <a:spcAft>
                <a:spcPts val="0"/>
              </a:spcAft>
              <a:buSzPts val="6300"/>
              <a:buNone/>
              <a:defRPr sz="6300"/>
            </a:lvl3pPr>
            <a:lvl4pPr lvl="3" algn="ctr">
              <a:spcBef>
                <a:spcPts val="0"/>
              </a:spcBef>
              <a:spcAft>
                <a:spcPts val="0"/>
              </a:spcAft>
              <a:buSzPts val="6300"/>
              <a:buNone/>
              <a:defRPr sz="6300"/>
            </a:lvl4pPr>
            <a:lvl5pPr lvl="4" algn="ctr">
              <a:spcBef>
                <a:spcPts val="0"/>
              </a:spcBef>
              <a:spcAft>
                <a:spcPts val="0"/>
              </a:spcAft>
              <a:buSzPts val="6300"/>
              <a:buNone/>
              <a:defRPr sz="6300"/>
            </a:lvl5pPr>
            <a:lvl6pPr lvl="5" algn="ctr">
              <a:spcBef>
                <a:spcPts val="0"/>
              </a:spcBef>
              <a:spcAft>
                <a:spcPts val="0"/>
              </a:spcAft>
              <a:buSzPts val="6300"/>
              <a:buNone/>
              <a:defRPr sz="6300"/>
            </a:lvl6pPr>
            <a:lvl7pPr lvl="6" algn="ctr">
              <a:spcBef>
                <a:spcPts val="0"/>
              </a:spcBef>
              <a:spcAft>
                <a:spcPts val="0"/>
              </a:spcAft>
              <a:buSzPts val="6300"/>
              <a:buNone/>
              <a:defRPr sz="6300"/>
            </a:lvl7pPr>
            <a:lvl8pPr lvl="7" algn="ctr">
              <a:spcBef>
                <a:spcPts val="0"/>
              </a:spcBef>
              <a:spcAft>
                <a:spcPts val="0"/>
              </a:spcAft>
              <a:buSzPts val="6300"/>
              <a:buNone/>
              <a:defRPr sz="6300"/>
            </a:lvl8pPr>
            <a:lvl9pPr lvl="8" algn="ctr">
              <a:spcBef>
                <a:spcPts val="0"/>
              </a:spcBef>
              <a:spcAft>
                <a:spcPts val="0"/>
              </a:spcAft>
              <a:buSzPts val="6300"/>
              <a:buNone/>
              <a:defRPr sz="6300"/>
            </a:lvl9pPr>
          </a:lstStyle>
          <a:p>
            <a:endParaRPr/>
          </a:p>
        </p:txBody>
      </p:sp>
      <p:sp>
        <p:nvSpPr>
          <p:cNvPr id="11" name="Google Shape;11;p2"/>
          <p:cNvSpPr txBox="1">
            <a:spLocks noGrp="1"/>
          </p:cNvSpPr>
          <p:nvPr>
            <p:ph type="subTitle" idx="1"/>
          </p:nvPr>
        </p:nvSpPr>
        <p:spPr>
          <a:xfrm>
            <a:off x="389625" y="3290734"/>
            <a:ext cx="10650600" cy="920400"/>
          </a:xfrm>
          <a:prstGeom prst="rect">
            <a:avLst/>
          </a:prstGeom>
        </p:spPr>
        <p:txBody>
          <a:bodyPr spcFirstLastPara="1" wrap="square" lIns="111575" tIns="111575" rIns="111575" bIns="111575" anchor="t" anchorCtr="0">
            <a:noAutofit/>
          </a:bodyPr>
          <a:lstStyle>
            <a:lvl1pPr lvl="0" algn="ctr">
              <a:lnSpc>
                <a:spcPct val="100000"/>
              </a:lnSpc>
              <a:spcBef>
                <a:spcPts val="0"/>
              </a:spcBef>
              <a:spcAft>
                <a:spcPts val="0"/>
              </a:spcAft>
              <a:buSzPts val="3400"/>
              <a:buNone/>
              <a:defRPr sz="3400"/>
            </a:lvl1pPr>
            <a:lvl2pPr lvl="1" algn="ctr">
              <a:lnSpc>
                <a:spcPct val="100000"/>
              </a:lnSpc>
              <a:spcBef>
                <a:spcPts val="0"/>
              </a:spcBef>
              <a:spcAft>
                <a:spcPts val="0"/>
              </a:spcAft>
              <a:buSzPts val="3400"/>
              <a:buNone/>
              <a:defRPr sz="3400"/>
            </a:lvl2pPr>
            <a:lvl3pPr lvl="2" algn="ctr">
              <a:lnSpc>
                <a:spcPct val="100000"/>
              </a:lnSpc>
              <a:spcBef>
                <a:spcPts val="0"/>
              </a:spcBef>
              <a:spcAft>
                <a:spcPts val="0"/>
              </a:spcAft>
              <a:buSzPts val="3400"/>
              <a:buNone/>
              <a:defRPr sz="3400"/>
            </a:lvl3pPr>
            <a:lvl4pPr lvl="3" algn="ctr">
              <a:lnSpc>
                <a:spcPct val="100000"/>
              </a:lnSpc>
              <a:spcBef>
                <a:spcPts val="0"/>
              </a:spcBef>
              <a:spcAft>
                <a:spcPts val="0"/>
              </a:spcAft>
              <a:buSzPts val="3400"/>
              <a:buNone/>
              <a:defRPr sz="3400"/>
            </a:lvl4pPr>
            <a:lvl5pPr lvl="4" algn="ctr">
              <a:lnSpc>
                <a:spcPct val="100000"/>
              </a:lnSpc>
              <a:spcBef>
                <a:spcPts val="0"/>
              </a:spcBef>
              <a:spcAft>
                <a:spcPts val="0"/>
              </a:spcAft>
              <a:buSzPts val="3400"/>
              <a:buNone/>
              <a:defRPr sz="3400"/>
            </a:lvl5pPr>
            <a:lvl6pPr lvl="5" algn="ctr">
              <a:lnSpc>
                <a:spcPct val="100000"/>
              </a:lnSpc>
              <a:spcBef>
                <a:spcPts val="0"/>
              </a:spcBef>
              <a:spcAft>
                <a:spcPts val="0"/>
              </a:spcAft>
              <a:buSzPts val="3400"/>
              <a:buNone/>
              <a:defRPr sz="3400"/>
            </a:lvl6pPr>
            <a:lvl7pPr lvl="6" algn="ctr">
              <a:lnSpc>
                <a:spcPct val="100000"/>
              </a:lnSpc>
              <a:spcBef>
                <a:spcPts val="0"/>
              </a:spcBef>
              <a:spcAft>
                <a:spcPts val="0"/>
              </a:spcAft>
              <a:buSzPts val="3400"/>
              <a:buNone/>
              <a:defRPr sz="3400"/>
            </a:lvl7pPr>
            <a:lvl8pPr lvl="7" algn="ctr">
              <a:lnSpc>
                <a:spcPct val="100000"/>
              </a:lnSpc>
              <a:spcBef>
                <a:spcPts val="0"/>
              </a:spcBef>
              <a:spcAft>
                <a:spcPts val="0"/>
              </a:spcAft>
              <a:buSzPts val="3400"/>
              <a:buNone/>
              <a:defRPr sz="3400"/>
            </a:lvl8pPr>
            <a:lvl9pPr lvl="8" algn="ctr">
              <a:lnSpc>
                <a:spcPct val="100000"/>
              </a:lnSpc>
              <a:spcBef>
                <a:spcPts val="0"/>
              </a:spcBef>
              <a:spcAft>
                <a:spcPts val="0"/>
              </a:spcAft>
              <a:buSzPts val="3400"/>
              <a:buNone/>
              <a:defRPr sz="3400"/>
            </a:lvl9pPr>
          </a:lstStyle>
          <a:p>
            <a:endParaRPr/>
          </a:p>
        </p:txBody>
      </p:sp>
      <p:sp>
        <p:nvSpPr>
          <p:cNvPr id="12" name="Google Shape;12;p2"/>
          <p:cNvSpPr txBox="1">
            <a:spLocks noGrp="1"/>
          </p:cNvSpPr>
          <p:nvPr>
            <p:ph type="sldNum" idx="12"/>
          </p:nvPr>
        </p:nvSpPr>
        <p:spPr>
          <a:xfrm>
            <a:off x="10590572" y="5414513"/>
            <a:ext cx="685800" cy="456900"/>
          </a:xfrm>
          <a:prstGeom prst="rect">
            <a:avLst/>
          </a:prstGeom>
        </p:spPr>
        <p:txBody>
          <a:bodyPr spcFirstLastPara="1" wrap="square" lIns="111575" tIns="111575" rIns="111575" bIns="111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0590572" y="5414513"/>
            <a:ext cx="685800" cy="456900"/>
          </a:xfrm>
          <a:prstGeom prst="rect">
            <a:avLst/>
          </a:prstGeom>
        </p:spPr>
        <p:txBody>
          <a:bodyPr spcFirstLastPara="1" wrap="square" lIns="111575" tIns="111575" rIns="111575" bIns="111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69C17-DC60-4EBE-95C5-F1C673CF66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678D89-6D38-4B10-AEEE-28DBA952B0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96445A-29DC-4BA8-8788-78490DCE99DD}"/>
              </a:ext>
            </a:extLst>
          </p:cNvPr>
          <p:cNvSpPr>
            <a:spLocks noGrp="1"/>
          </p:cNvSpPr>
          <p:nvPr>
            <p:ph type="dt" sz="half" idx="10"/>
          </p:nvPr>
        </p:nvSpPr>
        <p:spPr/>
        <p:txBody>
          <a:bodyPr/>
          <a:lstStyle/>
          <a:p>
            <a:fld id="{A00312CF-EF22-43B7-B594-D90422BA650A}" type="datetimeFigureOut">
              <a:rPr lang="en-GB" smtClean="0"/>
              <a:t>29/04/2024</a:t>
            </a:fld>
            <a:endParaRPr lang="en-GB"/>
          </a:p>
        </p:txBody>
      </p:sp>
      <p:sp>
        <p:nvSpPr>
          <p:cNvPr id="5" name="Footer Placeholder 4">
            <a:extLst>
              <a:ext uri="{FF2B5EF4-FFF2-40B4-BE49-F238E27FC236}">
                <a16:creationId xmlns:a16="http://schemas.microsoft.com/office/drawing/2014/main" id="{455F168F-90F6-4254-AC16-1732687BE1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76A19C-12E6-4E2F-895A-20C972CCDF1D}"/>
              </a:ext>
            </a:extLst>
          </p:cNvPr>
          <p:cNvSpPr>
            <a:spLocks noGrp="1"/>
          </p:cNvSpPr>
          <p:nvPr>
            <p:ph type="sldNum" sz="quarter" idx="12"/>
          </p:nvPr>
        </p:nvSpPr>
        <p:spPr/>
        <p:txBody>
          <a:bodyPr/>
          <a:lstStyle/>
          <a:p>
            <a:fld id="{45FCFA74-E2AD-4B27-B33B-6DE1A23C2917}" type="slidenum">
              <a:rPr lang="en-GB" smtClean="0"/>
              <a:t>‹#›</a:t>
            </a:fld>
            <a:endParaRPr lang="en-GB"/>
          </a:p>
        </p:txBody>
      </p:sp>
    </p:spTree>
    <p:extLst>
      <p:ext uri="{BB962C8B-B14F-4D97-AF65-F5344CB8AC3E}">
        <p14:creationId xmlns:p14="http://schemas.microsoft.com/office/powerpoint/2010/main" val="2438022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89625" y="2497376"/>
            <a:ext cx="10650600" cy="977400"/>
          </a:xfrm>
          <a:prstGeom prst="rect">
            <a:avLst/>
          </a:prstGeom>
        </p:spPr>
        <p:txBody>
          <a:bodyPr spcFirstLastPara="1" wrap="square" lIns="111575" tIns="111575" rIns="111575" bIns="111575" anchor="ctr" anchorCtr="0">
            <a:noAutofit/>
          </a:bodyPr>
          <a:lstStyle>
            <a:lvl1pPr lvl="0" algn="ctr">
              <a:spcBef>
                <a:spcPts val="0"/>
              </a:spcBef>
              <a:spcAft>
                <a:spcPts val="0"/>
              </a:spcAft>
              <a:buSzPts val="4400"/>
              <a:buNone/>
              <a:defRPr sz="4400"/>
            </a:lvl1pPr>
            <a:lvl2pPr lvl="1" algn="ctr">
              <a:spcBef>
                <a:spcPts val="0"/>
              </a:spcBef>
              <a:spcAft>
                <a:spcPts val="0"/>
              </a:spcAft>
              <a:buSzPts val="4400"/>
              <a:buNone/>
              <a:defRPr sz="4400"/>
            </a:lvl2pPr>
            <a:lvl3pPr lvl="2" algn="ctr">
              <a:spcBef>
                <a:spcPts val="0"/>
              </a:spcBef>
              <a:spcAft>
                <a:spcPts val="0"/>
              </a:spcAft>
              <a:buSzPts val="4400"/>
              <a:buNone/>
              <a:defRPr sz="4400"/>
            </a:lvl3pPr>
            <a:lvl4pPr lvl="3" algn="ctr">
              <a:spcBef>
                <a:spcPts val="0"/>
              </a:spcBef>
              <a:spcAft>
                <a:spcPts val="0"/>
              </a:spcAft>
              <a:buSzPts val="4400"/>
              <a:buNone/>
              <a:defRPr sz="4400"/>
            </a:lvl4pPr>
            <a:lvl5pPr lvl="4" algn="ctr">
              <a:spcBef>
                <a:spcPts val="0"/>
              </a:spcBef>
              <a:spcAft>
                <a:spcPts val="0"/>
              </a:spcAft>
              <a:buSzPts val="4400"/>
              <a:buNone/>
              <a:defRPr sz="4400"/>
            </a:lvl5pPr>
            <a:lvl6pPr lvl="5" algn="ctr">
              <a:spcBef>
                <a:spcPts val="0"/>
              </a:spcBef>
              <a:spcAft>
                <a:spcPts val="0"/>
              </a:spcAft>
              <a:buSzPts val="4400"/>
              <a:buNone/>
              <a:defRPr sz="4400"/>
            </a:lvl6pPr>
            <a:lvl7pPr lvl="6" algn="ctr">
              <a:spcBef>
                <a:spcPts val="0"/>
              </a:spcBef>
              <a:spcAft>
                <a:spcPts val="0"/>
              </a:spcAft>
              <a:buSzPts val="4400"/>
              <a:buNone/>
              <a:defRPr sz="4400"/>
            </a:lvl7pPr>
            <a:lvl8pPr lvl="7" algn="ctr">
              <a:spcBef>
                <a:spcPts val="0"/>
              </a:spcBef>
              <a:spcAft>
                <a:spcPts val="0"/>
              </a:spcAft>
              <a:buSzPts val="4400"/>
              <a:buNone/>
              <a:defRPr sz="4400"/>
            </a:lvl8pPr>
            <a:lvl9pPr lvl="8" algn="ctr">
              <a:spcBef>
                <a:spcPts val="0"/>
              </a:spcBef>
              <a:spcAft>
                <a:spcPts val="0"/>
              </a:spcAft>
              <a:buSzPts val="4400"/>
              <a:buNone/>
              <a:defRPr sz="4400"/>
            </a:lvl9pPr>
          </a:lstStyle>
          <a:p>
            <a:endParaRPr/>
          </a:p>
        </p:txBody>
      </p:sp>
      <p:sp>
        <p:nvSpPr>
          <p:cNvPr id="15" name="Google Shape;15;p3"/>
          <p:cNvSpPr txBox="1">
            <a:spLocks noGrp="1"/>
          </p:cNvSpPr>
          <p:nvPr>
            <p:ph type="sldNum" idx="12"/>
          </p:nvPr>
        </p:nvSpPr>
        <p:spPr>
          <a:xfrm>
            <a:off x="10590572" y="5414513"/>
            <a:ext cx="685800" cy="456900"/>
          </a:xfrm>
          <a:prstGeom prst="rect">
            <a:avLst/>
          </a:prstGeom>
        </p:spPr>
        <p:txBody>
          <a:bodyPr spcFirstLastPara="1" wrap="square" lIns="111575" tIns="111575" rIns="111575" bIns="111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89625" y="516723"/>
            <a:ext cx="10650600" cy="665100"/>
          </a:xfrm>
          <a:prstGeom prst="rect">
            <a:avLst/>
          </a:prstGeom>
        </p:spPr>
        <p:txBody>
          <a:bodyPr spcFirstLastPara="1" wrap="square" lIns="111575" tIns="111575" rIns="111575" bIns="111575" anchor="t" anchorCtr="0">
            <a:no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a:endParaRPr/>
          </a:p>
        </p:txBody>
      </p:sp>
      <p:sp>
        <p:nvSpPr>
          <p:cNvPr id="22" name="Google Shape;22;p5"/>
          <p:cNvSpPr txBox="1">
            <a:spLocks noGrp="1"/>
          </p:cNvSpPr>
          <p:nvPr>
            <p:ph type="body" idx="1"/>
          </p:nvPr>
        </p:nvSpPr>
        <p:spPr>
          <a:xfrm>
            <a:off x="389625" y="1338152"/>
            <a:ext cx="4999800" cy="3966900"/>
          </a:xfrm>
          <a:prstGeom prst="rect">
            <a:avLst/>
          </a:prstGeom>
        </p:spPr>
        <p:txBody>
          <a:bodyPr spcFirstLastPara="1" wrap="square" lIns="111575" tIns="111575" rIns="111575" bIns="111575" anchor="t" anchorCtr="0">
            <a:noAutofit/>
          </a:bodyPr>
          <a:lstStyle>
            <a:lvl1pPr marL="457200" lvl="0" indent="-336550">
              <a:spcBef>
                <a:spcPts val="0"/>
              </a:spcBef>
              <a:spcAft>
                <a:spcPts val="0"/>
              </a:spcAft>
              <a:buSzPts val="1700"/>
              <a:buChar char="●"/>
              <a:defRPr sz="17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3" name="Google Shape;23;p5"/>
          <p:cNvSpPr txBox="1">
            <a:spLocks noGrp="1"/>
          </p:cNvSpPr>
          <p:nvPr>
            <p:ph type="body" idx="2"/>
          </p:nvPr>
        </p:nvSpPr>
        <p:spPr>
          <a:xfrm>
            <a:off x="6040500" y="1338152"/>
            <a:ext cx="4999800" cy="3966900"/>
          </a:xfrm>
          <a:prstGeom prst="rect">
            <a:avLst/>
          </a:prstGeom>
        </p:spPr>
        <p:txBody>
          <a:bodyPr spcFirstLastPara="1" wrap="square" lIns="111575" tIns="111575" rIns="111575" bIns="111575" anchor="t" anchorCtr="0">
            <a:noAutofit/>
          </a:bodyPr>
          <a:lstStyle>
            <a:lvl1pPr marL="457200" lvl="0" indent="-336550">
              <a:spcBef>
                <a:spcPts val="0"/>
              </a:spcBef>
              <a:spcAft>
                <a:spcPts val="0"/>
              </a:spcAft>
              <a:buSzPts val="1700"/>
              <a:buChar char="●"/>
              <a:defRPr sz="17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4" name="Google Shape;24;p5"/>
          <p:cNvSpPr txBox="1">
            <a:spLocks noGrp="1"/>
          </p:cNvSpPr>
          <p:nvPr>
            <p:ph type="sldNum" idx="12"/>
          </p:nvPr>
        </p:nvSpPr>
        <p:spPr>
          <a:xfrm>
            <a:off x="10590572" y="5414513"/>
            <a:ext cx="685800" cy="456900"/>
          </a:xfrm>
          <a:prstGeom prst="rect">
            <a:avLst/>
          </a:prstGeom>
        </p:spPr>
        <p:txBody>
          <a:bodyPr spcFirstLastPara="1" wrap="square" lIns="111575" tIns="111575" rIns="111575" bIns="111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89625" y="516723"/>
            <a:ext cx="10650600" cy="665100"/>
          </a:xfrm>
          <a:prstGeom prst="rect">
            <a:avLst/>
          </a:prstGeom>
        </p:spPr>
        <p:txBody>
          <a:bodyPr spcFirstLastPara="1" wrap="square" lIns="111575" tIns="111575" rIns="111575" bIns="111575" anchor="t" anchorCtr="0">
            <a:no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a:endParaRPr/>
          </a:p>
        </p:txBody>
      </p:sp>
      <p:sp>
        <p:nvSpPr>
          <p:cNvPr id="27" name="Google Shape;27;p6"/>
          <p:cNvSpPr txBox="1">
            <a:spLocks noGrp="1"/>
          </p:cNvSpPr>
          <p:nvPr>
            <p:ph type="sldNum" idx="12"/>
          </p:nvPr>
        </p:nvSpPr>
        <p:spPr>
          <a:xfrm>
            <a:off x="10590572" y="5414513"/>
            <a:ext cx="685800" cy="456900"/>
          </a:xfrm>
          <a:prstGeom prst="rect">
            <a:avLst/>
          </a:prstGeom>
        </p:spPr>
        <p:txBody>
          <a:bodyPr spcFirstLastPara="1" wrap="square" lIns="111575" tIns="111575" rIns="111575" bIns="111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89625" y="645113"/>
            <a:ext cx="3510000" cy="877500"/>
          </a:xfrm>
          <a:prstGeom prst="rect">
            <a:avLst/>
          </a:prstGeom>
        </p:spPr>
        <p:txBody>
          <a:bodyPr spcFirstLastPara="1" wrap="square" lIns="111575" tIns="111575" rIns="111575" bIns="111575" anchor="b" anchorCtr="0">
            <a:noAutofit/>
          </a:bodyPr>
          <a:lstStyle>
            <a:lvl1pPr lvl="0">
              <a:spcBef>
                <a:spcPts val="0"/>
              </a:spcBef>
              <a:spcAft>
                <a:spcPts val="0"/>
              </a:spcAft>
              <a:buSzPts val="2900"/>
              <a:buNone/>
              <a:defRPr sz="2900"/>
            </a:lvl1pPr>
            <a:lvl2pPr lvl="1">
              <a:spcBef>
                <a:spcPts val="0"/>
              </a:spcBef>
              <a:spcAft>
                <a:spcPts val="0"/>
              </a:spcAft>
              <a:buSzPts val="2900"/>
              <a:buNone/>
              <a:defRPr sz="2900"/>
            </a:lvl2pPr>
            <a:lvl3pPr lvl="2">
              <a:spcBef>
                <a:spcPts val="0"/>
              </a:spcBef>
              <a:spcAft>
                <a:spcPts val="0"/>
              </a:spcAft>
              <a:buSzPts val="2900"/>
              <a:buNone/>
              <a:defRPr sz="2900"/>
            </a:lvl3pPr>
            <a:lvl4pPr lvl="3">
              <a:spcBef>
                <a:spcPts val="0"/>
              </a:spcBef>
              <a:spcAft>
                <a:spcPts val="0"/>
              </a:spcAft>
              <a:buSzPts val="2900"/>
              <a:buNone/>
              <a:defRPr sz="2900"/>
            </a:lvl4pPr>
            <a:lvl5pPr lvl="4">
              <a:spcBef>
                <a:spcPts val="0"/>
              </a:spcBef>
              <a:spcAft>
                <a:spcPts val="0"/>
              </a:spcAft>
              <a:buSzPts val="2900"/>
              <a:buNone/>
              <a:defRPr sz="2900"/>
            </a:lvl5pPr>
            <a:lvl6pPr lvl="5">
              <a:spcBef>
                <a:spcPts val="0"/>
              </a:spcBef>
              <a:spcAft>
                <a:spcPts val="0"/>
              </a:spcAft>
              <a:buSzPts val="2900"/>
              <a:buNone/>
              <a:defRPr sz="2900"/>
            </a:lvl6pPr>
            <a:lvl7pPr lvl="6">
              <a:spcBef>
                <a:spcPts val="0"/>
              </a:spcBef>
              <a:spcAft>
                <a:spcPts val="0"/>
              </a:spcAft>
              <a:buSzPts val="2900"/>
              <a:buNone/>
              <a:defRPr sz="2900"/>
            </a:lvl7pPr>
            <a:lvl8pPr lvl="7">
              <a:spcBef>
                <a:spcPts val="0"/>
              </a:spcBef>
              <a:spcAft>
                <a:spcPts val="0"/>
              </a:spcAft>
              <a:buSzPts val="2900"/>
              <a:buNone/>
              <a:defRPr sz="2900"/>
            </a:lvl8pPr>
            <a:lvl9pPr lvl="8">
              <a:spcBef>
                <a:spcPts val="0"/>
              </a:spcBef>
              <a:spcAft>
                <a:spcPts val="0"/>
              </a:spcAft>
              <a:buSzPts val="2900"/>
              <a:buNone/>
              <a:defRPr sz="2900"/>
            </a:lvl9pPr>
          </a:lstStyle>
          <a:p>
            <a:endParaRPr/>
          </a:p>
        </p:txBody>
      </p:sp>
      <p:sp>
        <p:nvSpPr>
          <p:cNvPr id="30" name="Google Shape;30;p7"/>
          <p:cNvSpPr txBox="1">
            <a:spLocks noGrp="1"/>
          </p:cNvSpPr>
          <p:nvPr>
            <p:ph type="body" idx="1"/>
          </p:nvPr>
        </p:nvSpPr>
        <p:spPr>
          <a:xfrm>
            <a:off x="389625" y="1613480"/>
            <a:ext cx="3510000" cy="3691500"/>
          </a:xfrm>
          <a:prstGeom prst="rect">
            <a:avLst/>
          </a:prstGeom>
        </p:spPr>
        <p:txBody>
          <a:bodyPr spcFirstLastPara="1" wrap="square" lIns="111575" tIns="111575" rIns="111575" bIns="111575" anchor="t" anchorCtr="0">
            <a:noAutofit/>
          </a:bodyPr>
          <a:lstStyle>
            <a:lvl1pPr marL="457200" lvl="0" indent="-323850">
              <a:spcBef>
                <a:spcPts val="0"/>
              </a:spcBef>
              <a:spcAft>
                <a:spcPts val="0"/>
              </a:spcAft>
              <a:buSzPts val="1500"/>
              <a:buChar char="●"/>
              <a:defRPr sz="15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31" name="Google Shape;31;p7"/>
          <p:cNvSpPr txBox="1">
            <a:spLocks noGrp="1"/>
          </p:cNvSpPr>
          <p:nvPr>
            <p:ph type="sldNum" idx="12"/>
          </p:nvPr>
        </p:nvSpPr>
        <p:spPr>
          <a:xfrm>
            <a:off x="10590572" y="5414513"/>
            <a:ext cx="685800" cy="456900"/>
          </a:xfrm>
          <a:prstGeom prst="rect">
            <a:avLst/>
          </a:prstGeom>
        </p:spPr>
        <p:txBody>
          <a:bodyPr spcFirstLastPara="1" wrap="square" lIns="111575" tIns="111575" rIns="111575" bIns="111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12813" y="522674"/>
            <a:ext cx="7959900" cy="4749900"/>
          </a:xfrm>
          <a:prstGeom prst="rect">
            <a:avLst/>
          </a:prstGeom>
        </p:spPr>
        <p:txBody>
          <a:bodyPr spcFirstLastPara="1" wrap="square" lIns="111575" tIns="111575" rIns="111575" bIns="111575" anchor="ctr" anchorCtr="0">
            <a:noAutofit/>
          </a:bodyPr>
          <a:lstStyle>
            <a:lvl1pPr lvl="0">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a:endParaRPr/>
          </a:p>
        </p:txBody>
      </p:sp>
      <p:sp>
        <p:nvSpPr>
          <p:cNvPr id="34" name="Google Shape;34;p8"/>
          <p:cNvSpPr txBox="1">
            <a:spLocks noGrp="1"/>
          </p:cNvSpPr>
          <p:nvPr>
            <p:ph type="sldNum" idx="12"/>
          </p:nvPr>
        </p:nvSpPr>
        <p:spPr>
          <a:xfrm>
            <a:off x="10590572" y="5414513"/>
            <a:ext cx="685800" cy="456900"/>
          </a:xfrm>
          <a:prstGeom prst="rect">
            <a:avLst/>
          </a:prstGeom>
        </p:spPr>
        <p:txBody>
          <a:bodyPr spcFirstLastPara="1" wrap="square" lIns="111575" tIns="111575" rIns="111575" bIns="111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5715000" y="-145"/>
            <a:ext cx="5715000" cy="5972100"/>
          </a:xfrm>
          <a:prstGeom prst="rect">
            <a:avLst/>
          </a:prstGeom>
          <a:solidFill>
            <a:schemeClr val="lt2"/>
          </a:solidFill>
          <a:ln>
            <a:noFill/>
          </a:ln>
        </p:spPr>
        <p:txBody>
          <a:bodyPr spcFirstLastPara="1" wrap="square" lIns="111575" tIns="111575" rIns="111575" bIns="11157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331875" y="1431853"/>
            <a:ext cx="5056500" cy="1721100"/>
          </a:xfrm>
          <a:prstGeom prst="rect">
            <a:avLst/>
          </a:prstGeom>
        </p:spPr>
        <p:txBody>
          <a:bodyPr spcFirstLastPara="1" wrap="square" lIns="111575" tIns="111575" rIns="111575" bIns="111575" anchor="b" anchorCtr="0">
            <a:noAutofit/>
          </a:bodyPr>
          <a:lstStyle>
            <a:lvl1pPr lvl="0" algn="ctr">
              <a:spcBef>
                <a:spcPts val="0"/>
              </a:spcBef>
              <a:spcAft>
                <a:spcPts val="0"/>
              </a:spcAft>
              <a:buSzPts val="5100"/>
              <a:buNone/>
              <a:defRPr sz="5100"/>
            </a:lvl1pPr>
            <a:lvl2pPr lvl="1" algn="ctr">
              <a:spcBef>
                <a:spcPts val="0"/>
              </a:spcBef>
              <a:spcAft>
                <a:spcPts val="0"/>
              </a:spcAft>
              <a:buSzPts val="5100"/>
              <a:buNone/>
              <a:defRPr sz="5100"/>
            </a:lvl2pPr>
            <a:lvl3pPr lvl="2" algn="ctr">
              <a:spcBef>
                <a:spcPts val="0"/>
              </a:spcBef>
              <a:spcAft>
                <a:spcPts val="0"/>
              </a:spcAft>
              <a:buSzPts val="5100"/>
              <a:buNone/>
              <a:defRPr sz="5100"/>
            </a:lvl3pPr>
            <a:lvl4pPr lvl="3" algn="ctr">
              <a:spcBef>
                <a:spcPts val="0"/>
              </a:spcBef>
              <a:spcAft>
                <a:spcPts val="0"/>
              </a:spcAft>
              <a:buSzPts val="5100"/>
              <a:buNone/>
              <a:defRPr sz="5100"/>
            </a:lvl4pPr>
            <a:lvl5pPr lvl="4" algn="ctr">
              <a:spcBef>
                <a:spcPts val="0"/>
              </a:spcBef>
              <a:spcAft>
                <a:spcPts val="0"/>
              </a:spcAft>
              <a:buSzPts val="5100"/>
              <a:buNone/>
              <a:defRPr sz="5100"/>
            </a:lvl5pPr>
            <a:lvl6pPr lvl="5" algn="ctr">
              <a:spcBef>
                <a:spcPts val="0"/>
              </a:spcBef>
              <a:spcAft>
                <a:spcPts val="0"/>
              </a:spcAft>
              <a:buSzPts val="5100"/>
              <a:buNone/>
              <a:defRPr sz="5100"/>
            </a:lvl6pPr>
            <a:lvl7pPr lvl="6" algn="ctr">
              <a:spcBef>
                <a:spcPts val="0"/>
              </a:spcBef>
              <a:spcAft>
                <a:spcPts val="0"/>
              </a:spcAft>
              <a:buSzPts val="5100"/>
              <a:buNone/>
              <a:defRPr sz="5100"/>
            </a:lvl7pPr>
            <a:lvl8pPr lvl="7" algn="ctr">
              <a:spcBef>
                <a:spcPts val="0"/>
              </a:spcBef>
              <a:spcAft>
                <a:spcPts val="0"/>
              </a:spcAft>
              <a:buSzPts val="5100"/>
              <a:buNone/>
              <a:defRPr sz="5100"/>
            </a:lvl8pPr>
            <a:lvl9pPr lvl="8" algn="ctr">
              <a:spcBef>
                <a:spcPts val="0"/>
              </a:spcBef>
              <a:spcAft>
                <a:spcPts val="0"/>
              </a:spcAft>
              <a:buSzPts val="5100"/>
              <a:buNone/>
              <a:defRPr sz="5100"/>
            </a:lvl9pPr>
          </a:lstStyle>
          <a:p>
            <a:endParaRPr/>
          </a:p>
        </p:txBody>
      </p:sp>
      <p:sp>
        <p:nvSpPr>
          <p:cNvPr id="38" name="Google Shape;38;p9"/>
          <p:cNvSpPr txBox="1">
            <a:spLocks noGrp="1"/>
          </p:cNvSpPr>
          <p:nvPr>
            <p:ph type="subTitle" idx="1"/>
          </p:nvPr>
        </p:nvSpPr>
        <p:spPr>
          <a:xfrm>
            <a:off x="331875" y="3254682"/>
            <a:ext cx="5056500" cy="1434000"/>
          </a:xfrm>
          <a:prstGeom prst="rect">
            <a:avLst/>
          </a:prstGeom>
        </p:spPr>
        <p:txBody>
          <a:bodyPr spcFirstLastPara="1" wrap="square" lIns="111575" tIns="111575" rIns="111575" bIns="111575" anchor="t" anchorCtr="0">
            <a:no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a:endParaRPr/>
          </a:p>
        </p:txBody>
      </p:sp>
      <p:sp>
        <p:nvSpPr>
          <p:cNvPr id="39" name="Google Shape;39;p9"/>
          <p:cNvSpPr txBox="1">
            <a:spLocks noGrp="1"/>
          </p:cNvSpPr>
          <p:nvPr>
            <p:ph type="body" idx="2"/>
          </p:nvPr>
        </p:nvSpPr>
        <p:spPr>
          <a:xfrm>
            <a:off x="6174375" y="840732"/>
            <a:ext cx="4796400" cy="4290300"/>
          </a:xfrm>
          <a:prstGeom prst="rect">
            <a:avLst/>
          </a:prstGeom>
        </p:spPr>
        <p:txBody>
          <a:bodyPr spcFirstLastPara="1" wrap="square" lIns="111575" tIns="111575" rIns="111575" bIns="111575" anchor="ctr" anchorCtr="0">
            <a:noAutofit/>
          </a:bodyPr>
          <a:lstStyle>
            <a:lvl1pPr marL="457200" lvl="0" indent="-368300">
              <a:spcBef>
                <a:spcPts val="0"/>
              </a:spcBef>
              <a:spcAft>
                <a:spcPts val="0"/>
              </a:spcAft>
              <a:buSzPts val="22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40" name="Google Shape;40;p9"/>
          <p:cNvSpPr txBox="1">
            <a:spLocks noGrp="1"/>
          </p:cNvSpPr>
          <p:nvPr>
            <p:ph type="sldNum" idx="12"/>
          </p:nvPr>
        </p:nvSpPr>
        <p:spPr>
          <a:xfrm>
            <a:off x="10590572" y="5414513"/>
            <a:ext cx="685800" cy="456900"/>
          </a:xfrm>
          <a:prstGeom prst="rect">
            <a:avLst/>
          </a:prstGeom>
        </p:spPr>
        <p:txBody>
          <a:bodyPr spcFirstLastPara="1" wrap="square" lIns="111575" tIns="111575" rIns="111575" bIns="111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89625" y="4912168"/>
            <a:ext cx="7498500" cy="702600"/>
          </a:xfrm>
          <a:prstGeom prst="rect">
            <a:avLst/>
          </a:prstGeom>
        </p:spPr>
        <p:txBody>
          <a:bodyPr spcFirstLastPara="1" wrap="square" lIns="111575" tIns="111575" rIns="111575" bIns="111575" anchor="ctr" anchorCtr="0">
            <a:noAutofit/>
          </a:bodyPr>
          <a:lstStyle>
            <a:lvl1pPr marL="457200" lvl="0" indent="-228600">
              <a:lnSpc>
                <a:spcPct val="100000"/>
              </a:lnSpc>
              <a:spcBef>
                <a:spcPts val="0"/>
              </a:spcBef>
              <a:spcAft>
                <a:spcPts val="0"/>
              </a:spcAft>
              <a:buSzPts val="2200"/>
              <a:buNone/>
              <a:defRPr/>
            </a:lvl1pPr>
          </a:lstStyle>
          <a:p>
            <a:endParaRPr/>
          </a:p>
        </p:txBody>
      </p:sp>
      <p:sp>
        <p:nvSpPr>
          <p:cNvPr id="43" name="Google Shape;43;p10"/>
          <p:cNvSpPr txBox="1">
            <a:spLocks noGrp="1"/>
          </p:cNvSpPr>
          <p:nvPr>
            <p:ph type="sldNum" idx="12"/>
          </p:nvPr>
        </p:nvSpPr>
        <p:spPr>
          <a:xfrm>
            <a:off x="10590572" y="5414513"/>
            <a:ext cx="685800" cy="456900"/>
          </a:xfrm>
          <a:prstGeom prst="rect">
            <a:avLst/>
          </a:prstGeom>
        </p:spPr>
        <p:txBody>
          <a:bodyPr spcFirstLastPara="1" wrap="square" lIns="111575" tIns="111575" rIns="111575" bIns="111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89625" y="1284334"/>
            <a:ext cx="10650600" cy="2279700"/>
          </a:xfrm>
          <a:prstGeom prst="rect">
            <a:avLst/>
          </a:prstGeom>
        </p:spPr>
        <p:txBody>
          <a:bodyPr spcFirstLastPara="1" wrap="square" lIns="111575" tIns="111575" rIns="111575" bIns="111575" anchor="b" anchorCtr="0">
            <a:noAutofit/>
          </a:bodyPr>
          <a:lstStyle>
            <a:lvl1pPr lvl="0" algn="ctr">
              <a:spcBef>
                <a:spcPts val="0"/>
              </a:spcBef>
              <a:spcAft>
                <a:spcPts val="0"/>
              </a:spcAft>
              <a:buSzPts val="14600"/>
              <a:buNone/>
              <a:defRPr sz="14600"/>
            </a:lvl1pPr>
            <a:lvl2pPr lvl="1" algn="ctr">
              <a:spcBef>
                <a:spcPts val="0"/>
              </a:spcBef>
              <a:spcAft>
                <a:spcPts val="0"/>
              </a:spcAft>
              <a:buSzPts val="14600"/>
              <a:buNone/>
              <a:defRPr sz="14600"/>
            </a:lvl2pPr>
            <a:lvl3pPr lvl="2" algn="ctr">
              <a:spcBef>
                <a:spcPts val="0"/>
              </a:spcBef>
              <a:spcAft>
                <a:spcPts val="0"/>
              </a:spcAft>
              <a:buSzPts val="14600"/>
              <a:buNone/>
              <a:defRPr sz="14600"/>
            </a:lvl3pPr>
            <a:lvl4pPr lvl="3" algn="ctr">
              <a:spcBef>
                <a:spcPts val="0"/>
              </a:spcBef>
              <a:spcAft>
                <a:spcPts val="0"/>
              </a:spcAft>
              <a:buSzPts val="14600"/>
              <a:buNone/>
              <a:defRPr sz="14600"/>
            </a:lvl4pPr>
            <a:lvl5pPr lvl="4" algn="ctr">
              <a:spcBef>
                <a:spcPts val="0"/>
              </a:spcBef>
              <a:spcAft>
                <a:spcPts val="0"/>
              </a:spcAft>
              <a:buSzPts val="14600"/>
              <a:buNone/>
              <a:defRPr sz="14600"/>
            </a:lvl5pPr>
            <a:lvl6pPr lvl="5" algn="ctr">
              <a:spcBef>
                <a:spcPts val="0"/>
              </a:spcBef>
              <a:spcAft>
                <a:spcPts val="0"/>
              </a:spcAft>
              <a:buSzPts val="14600"/>
              <a:buNone/>
              <a:defRPr sz="14600"/>
            </a:lvl6pPr>
            <a:lvl7pPr lvl="6" algn="ctr">
              <a:spcBef>
                <a:spcPts val="0"/>
              </a:spcBef>
              <a:spcAft>
                <a:spcPts val="0"/>
              </a:spcAft>
              <a:buSzPts val="14600"/>
              <a:buNone/>
              <a:defRPr sz="14600"/>
            </a:lvl7pPr>
            <a:lvl8pPr lvl="7" algn="ctr">
              <a:spcBef>
                <a:spcPts val="0"/>
              </a:spcBef>
              <a:spcAft>
                <a:spcPts val="0"/>
              </a:spcAft>
              <a:buSzPts val="14600"/>
              <a:buNone/>
              <a:defRPr sz="14600"/>
            </a:lvl8pPr>
            <a:lvl9pPr lvl="8" algn="ctr">
              <a:spcBef>
                <a:spcPts val="0"/>
              </a:spcBef>
              <a:spcAft>
                <a:spcPts val="0"/>
              </a:spcAft>
              <a:buSzPts val="14600"/>
              <a:buNone/>
              <a:defRPr sz="14600"/>
            </a:lvl9pPr>
          </a:lstStyle>
          <a:p>
            <a:r>
              <a:t>xx%</a:t>
            </a:r>
          </a:p>
        </p:txBody>
      </p:sp>
      <p:sp>
        <p:nvSpPr>
          <p:cNvPr id="46" name="Google Shape;46;p11"/>
          <p:cNvSpPr txBox="1">
            <a:spLocks noGrp="1"/>
          </p:cNvSpPr>
          <p:nvPr>
            <p:ph type="body" idx="1"/>
          </p:nvPr>
        </p:nvSpPr>
        <p:spPr>
          <a:xfrm>
            <a:off x="389625" y="3660083"/>
            <a:ext cx="10650600" cy="1510500"/>
          </a:xfrm>
          <a:prstGeom prst="rect">
            <a:avLst/>
          </a:prstGeom>
        </p:spPr>
        <p:txBody>
          <a:bodyPr spcFirstLastPara="1" wrap="square" lIns="111575" tIns="111575" rIns="111575" bIns="111575" anchor="t" anchorCtr="0">
            <a:noAutofit/>
          </a:bodyPr>
          <a:lstStyle>
            <a:lvl1pPr marL="457200" lvl="0" indent="-368300" algn="ctr">
              <a:spcBef>
                <a:spcPts val="0"/>
              </a:spcBef>
              <a:spcAft>
                <a:spcPts val="0"/>
              </a:spcAft>
              <a:buSzPts val="2200"/>
              <a:buChar char="●"/>
              <a:defRPr/>
            </a:lvl1pPr>
            <a:lvl2pPr marL="914400" lvl="1" indent="-336550" algn="ctr">
              <a:spcBef>
                <a:spcPts val="0"/>
              </a:spcBef>
              <a:spcAft>
                <a:spcPts val="0"/>
              </a:spcAft>
              <a:buSzPts val="1700"/>
              <a:buChar char="○"/>
              <a:defRPr/>
            </a:lvl2pPr>
            <a:lvl3pPr marL="1371600" lvl="2" indent="-336550" algn="ctr">
              <a:spcBef>
                <a:spcPts val="0"/>
              </a:spcBef>
              <a:spcAft>
                <a:spcPts val="0"/>
              </a:spcAft>
              <a:buSzPts val="1700"/>
              <a:buChar char="■"/>
              <a:defRPr/>
            </a:lvl3pPr>
            <a:lvl4pPr marL="1828800" lvl="3" indent="-336550" algn="ctr">
              <a:spcBef>
                <a:spcPts val="0"/>
              </a:spcBef>
              <a:spcAft>
                <a:spcPts val="0"/>
              </a:spcAft>
              <a:buSzPts val="1700"/>
              <a:buChar char="●"/>
              <a:defRPr/>
            </a:lvl4pPr>
            <a:lvl5pPr marL="2286000" lvl="4" indent="-336550" algn="ctr">
              <a:spcBef>
                <a:spcPts val="0"/>
              </a:spcBef>
              <a:spcAft>
                <a:spcPts val="0"/>
              </a:spcAft>
              <a:buSzPts val="1700"/>
              <a:buChar char="○"/>
              <a:defRPr/>
            </a:lvl5pPr>
            <a:lvl6pPr marL="2743200" lvl="5" indent="-336550" algn="ctr">
              <a:spcBef>
                <a:spcPts val="0"/>
              </a:spcBef>
              <a:spcAft>
                <a:spcPts val="0"/>
              </a:spcAft>
              <a:buSzPts val="1700"/>
              <a:buChar char="■"/>
              <a:defRPr/>
            </a:lvl6pPr>
            <a:lvl7pPr marL="3200400" lvl="6" indent="-336550" algn="ctr">
              <a:spcBef>
                <a:spcPts val="0"/>
              </a:spcBef>
              <a:spcAft>
                <a:spcPts val="0"/>
              </a:spcAft>
              <a:buSzPts val="1700"/>
              <a:buChar char="●"/>
              <a:defRPr/>
            </a:lvl7pPr>
            <a:lvl8pPr marL="3657600" lvl="7" indent="-336550" algn="ctr">
              <a:spcBef>
                <a:spcPts val="0"/>
              </a:spcBef>
              <a:spcAft>
                <a:spcPts val="0"/>
              </a:spcAft>
              <a:buSzPts val="1700"/>
              <a:buChar char="○"/>
              <a:defRPr/>
            </a:lvl8pPr>
            <a:lvl9pPr marL="4114800" lvl="8" indent="-336550" algn="ctr">
              <a:spcBef>
                <a:spcPts val="0"/>
              </a:spcBef>
              <a:spcAft>
                <a:spcPts val="0"/>
              </a:spcAft>
              <a:buSzPts val="1700"/>
              <a:buChar char="■"/>
              <a:defRPr/>
            </a:lvl9pPr>
          </a:lstStyle>
          <a:p>
            <a:endParaRPr/>
          </a:p>
        </p:txBody>
      </p:sp>
      <p:sp>
        <p:nvSpPr>
          <p:cNvPr id="47" name="Google Shape;47;p11"/>
          <p:cNvSpPr txBox="1">
            <a:spLocks noGrp="1"/>
          </p:cNvSpPr>
          <p:nvPr>
            <p:ph type="sldNum" idx="12"/>
          </p:nvPr>
        </p:nvSpPr>
        <p:spPr>
          <a:xfrm>
            <a:off x="10590572" y="5414513"/>
            <a:ext cx="685800" cy="456900"/>
          </a:xfrm>
          <a:prstGeom prst="rect">
            <a:avLst/>
          </a:prstGeom>
        </p:spPr>
        <p:txBody>
          <a:bodyPr spcFirstLastPara="1" wrap="square" lIns="111575" tIns="111575" rIns="111575" bIns="111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9625" y="516723"/>
            <a:ext cx="10650600" cy="665100"/>
          </a:xfrm>
          <a:prstGeom prst="rect">
            <a:avLst/>
          </a:prstGeom>
          <a:noFill/>
          <a:ln>
            <a:noFill/>
          </a:ln>
        </p:spPr>
        <p:txBody>
          <a:bodyPr spcFirstLastPara="1" wrap="square" lIns="111575" tIns="111575" rIns="111575" bIns="111575" anchor="t" anchorCtr="0">
            <a:noAutofit/>
          </a:bodyPr>
          <a:lstStyle>
            <a:lvl1pPr lvl="0">
              <a:spcBef>
                <a:spcPts val="0"/>
              </a:spcBef>
              <a:spcAft>
                <a:spcPts val="0"/>
              </a:spcAft>
              <a:buClr>
                <a:schemeClr val="dk1"/>
              </a:buClr>
              <a:buSzPts val="3400"/>
              <a:buNone/>
              <a:defRPr sz="3400">
                <a:solidFill>
                  <a:schemeClr val="dk1"/>
                </a:solidFill>
              </a:defRPr>
            </a:lvl1pPr>
            <a:lvl2pPr lvl="1">
              <a:spcBef>
                <a:spcPts val="0"/>
              </a:spcBef>
              <a:spcAft>
                <a:spcPts val="0"/>
              </a:spcAft>
              <a:buClr>
                <a:schemeClr val="dk1"/>
              </a:buClr>
              <a:buSzPts val="3400"/>
              <a:buNone/>
              <a:defRPr sz="3400">
                <a:solidFill>
                  <a:schemeClr val="dk1"/>
                </a:solidFill>
              </a:defRPr>
            </a:lvl2pPr>
            <a:lvl3pPr lvl="2">
              <a:spcBef>
                <a:spcPts val="0"/>
              </a:spcBef>
              <a:spcAft>
                <a:spcPts val="0"/>
              </a:spcAft>
              <a:buClr>
                <a:schemeClr val="dk1"/>
              </a:buClr>
              <a:buSzPts val="3400"/>
              <a:buNone/>
              <a:defRPr sz="3400">
                <a:solidFill>
                  <a:schemeClr val="dk1"/>
                </a:solidFill>
              </a:defRPr>
            </a:lvl3pPr>
            <a:lvl4pPr lvl="3">
              <a:spcBef>
                <a:spcPts val="0"/>
              </a:spcBef>
              <a:spcAft>
                <a:spcPts val="0"/>
              </a:spcAft>
              <a:buClr>
                <a:schemeClr val="dk1"/>
              </a:buClr>
              <a:buSzPts val="3400"/>
              <a:buNone/>
              <a:defRPr sz="3400">
                <a:solidFill>
                  <a:schemeClr val="dk1"/>
                </a:solidFill>
              </a:defRPr>
            </a:lvl4pPr>
            <a:lvl5pPr lvl="4">
              <a:spcBef>
                <a:spcPts val="0"/>
              </a:spcBef>
              <a:spcAft>
                <a:spcPts val="0"/>
              </a:spcAft>
              <a:buClr>
                <a:schemeClr val="dk1"/>
              </a:buClr>
              <a:buSzPts val="3400"/>
              <a:buNone/>
              <a:defRPr sz="3400">
                <a:solidFill>
                  <a:schemeClr val="dk1"/>
                </a:solidFill>
              </a:defRPr>
            </a:lvl5pPr>
            <a:lvl6pPr lvl="5">
              <a:spcBef>
                <a:spcPts val="0"/>
              </a:spcBef>
              <a:spcAft>
                <a:spcPts val="0"/>
              </a:spcAft>
              <a:buClr>
                <a:schemeClr val="dk1"/>
              </a:buClr>
              <a:buSzPts val="3400"/>
              <a:buNone/>
              <a:defRPr sz="3400">
                <a:solidFill>
                  <a:schemeClr val="dk1"/>
                </a:solidFill>
              </a:defRPr>
            </a:lvl6pPr>
            <a:lvl7pPr lvl="6">
              <a:spcBef>
                <a:spcPts val="0"/>
              </a:spcBef>
              <a:spcAft>
                <a:spcPts val="0"/>
              </a:spcAft>
              <a:buClr>
                <a:schemeClr val="dk1"/>
              </a:buClr>
              <a:buSzPts val="3400"/>
              <a:buNone/>
              <a:defRPr sz="3400">
                <a:solidFill>
                  <a:schemeClr val="dk1"/>
                </a:solidFill>
              </a:defRPr>
            </a:lvl7pPr>
            <a:lvl8pPr lvl="7">
              <a:spcBef>
                <a:spcPts val="0"/>
              </a:spcBef>
              <a:spcAft>
                <a:spcPts val="0"/>
              </a:spcAft>
              <a:buClr>
                <a:schemeClr val="dk1"/>
              </a:buClr>
              <a:buSzPts val="3400"/>
              <a:buNone/>
              <a:defRPr sz="3400">
                <a:solidFill>
                  <a:schemeClr val="dk1"/>
                </a:solidFill>
              </a:defRPr>
            </a:lvl8pPr>
            <a:lvl9pPr lvl="8">
              <a:spcBef>
                <a:spcPts val="0"/>
              </a:spcBef>
              <a:spcAft>
                <a:spcPts val="0"/>
              </a:spcAft>
              <a:buClr>
                <a:schemeClr val="dk1"/>
              </a:buClr>
              <a:buSzPts val="3400"/>
              <a:buNone/>
              <a:defRPr sz="3400">
                <a:solidFill>
                  <a:schemeClr val="dk1"/>
                </a:solidFill>
              </a:defRPr>
            </a:lvl9pPr>
          </a:lstStyle>
          <a:p>
            <a:endParaRPr/>
          </a:p>
        </p:txBody>
      </p:sp>
      <p:sp>
        <p:nvSpPr>
          <p:cNvPr id="7" name="Google Shape;7;p1"/>
          <p:cNvSpPr txBox="1">
            <a:spLocks noGrp="1"/>
          </p:cNvSpPr>
          <p:nvPr>
            <p:ph type="body" idx="1"/>
          </p:nvPr>
        </p:nvSpPr>
        <p:spPr>
          <a:xfrm>
            <a:off x="389625" y="1338152"/>
            <a:ext cx="10650600" cy="3966900"/>
          </a:xfrm>
          <a:prstGeom prst="rect">
            <a:avLst/>
          </a:prstGeom>
          <a:noFill/>
          <a:ln>
            <a:noFill/>
          </a:ln>
        </p:spPr>
        <p:txBody>
          <a:bodyPr spcFirstLastPara="1" wrap="square" lIns="111575" tIns="111575" rIns="111575" bIns="111575" anchor="t" anchorCtr="0">
            <a:noAutofit/>
          </a:bodyPr>
          <a:lstStyle>
            <a:lvl1pPr marL="457200" lvl="0" indent="-368300">
              <a:lnSpc>
                <a:spcPct val="115000"/>
              </a:lnSpc>
              <a:spcBef>
                <a:spcPts val="0"/>
              </a:spcBef>
              <a:spcAft>
                <a:spcPts val="0"/>
              </a:spcAft>
              <a:buClr>
                <a:schemeClr val="dk2"/>
              </a:buClr>
              <a:buSzPts val="2200"/>
              <a:buChar char="●"/>
              <a:defRPr sz="2200">
                <a:solidFill>
                  <a:schemeClr val="dk2"/>
                </a:solidFill>
              </a:defRPr>
            </a:lvl1pPr>
            <a:lvl2pPr marL="914400" lvl="1" indent="-336550">
              <a:lnSpc>
                <a:spcPct val="115000"/>
              </a:lnSpc>
              <a:spcBef>
                <a:spcPts val="0"/>
              </a:spcBef>
              <a:spcAft>
                <a:spcPts val="0"/>
              </a:spcAft>
              <a:buClr>
                <a:schemeClr val="dk2"/>
              </a:buClr>
              <a:buSzPts val="1700"/>
              <a:buChar char="○"/>
              <a:defRPr sz="1700">
                <a:solidFill>
                  <a:schemeClr val="dk2"/>
                </a:solidFill>
              </a:defRPr>
            </a:lvl2pPr>
            <a:lvl3pPr marL="1371600" lvl="2" indent="-336550">
              <a:lnSpc>
                <a:spcPct val="115000"/>
              </a:lnSpc>
              <a:spcBef>
                <a:spcPts val="0"/>
              </a:spcBef>
              <a:spcAft>
                <a:spcPts val="0"/>
              </a:spcAft>
              <a:buClr>
                <a:schemeClr val="dk2"/>
              </a:buClr>
              <a:buSzPts val="1700"/>
              <a:buChar char="■"/>
              <a:defRPr sz="1700">
                <a:solidFill>
                  <a:schemeClr val="dk2"/>
                </a:solidFill>
              </a:defRPr>
            </a:lvl3pPr>
            <a:lvl4pPr marL="1828800" lvl="3" indent="-336550">
              <a:lnSpc>
                <a:spcPct val="115000"/>
              </a:lnSpc>
              <a:spcBef>
                <a:spcPts val="0"/>
              </a:spcBef>
              <a:spcAft>
                <a:spcPts val="0"/>
              </a:spcAft>
              <a:buClr>
                <a:schemeClr val="dk2"/>
              </a:buClr>
              <a:buSzPts val="1700"/>
              <a:buChar char="●"/>
              <a:defRPr sz="1700">
                <a:solidFill>
                  <a:schemeClr val="dk2"/>
                </a:solidFill>
              </a:defRPr>
            </a:lvl4pPr>
            <a:lvl5pPr marL="2286000" lvl="4" indent="-336550">
              <a:lnSpc>
                <a:spcPct val="115000"/>
              </a:lnSpc>
              <a:spcBef>
                <a:spcPts val="0"/>
              </a:spcBef>
              <a:spcAft>
                <a:spcPts val="0"/>
              </a:spcAft>
              <a:buClr>
                <a:schemeClr val="dk2"/>
              </a:buClr>
              <a:buSzPts val="1700"/>
              <a:buChar char="○"/>
              <a:defRPr sz="1700">
                <a:solidFill>
                  <a:schemeClr val="dk2"/>
                </a:solidFill>
              </a:defRPr>
            </a:lvl5pPr>
            <a:lvl6pPr marL="2743200" lvl="5" indent="-336550">
              <a:lnSpc>
                <a:spcPct val="115000"/>
              </a:lnSpc>
              <a:spcBef>
                <a:spcPts val="0"/>
              </a:spcBef>
              <a:spcAft>
                <a:spcPts val="0"/>
              </a:spcAft>
              <a:buClr>
                <a:schemeClr val="dk2"/>
              </a:buClr>
              <a:buSzPts val="1700"/>
              <a:buChar char="■"/>
              <a:defRPr sz="1700">
                <a:solidFill>
                  <a:schemeClr val="dk2"/>
                </a:solidFill>
              </a:defRPr>
            </a:lvl6pPr>
            <a:lvl7pPr marL="3200400" lvl="6" indent="-336550">
              <a:lnSpc>
                <a:spcPct val="115000"/>
              </a:lnSpc>
              <a:spcBef>
                <a:spcPts val="0"/>
              </a:spcBef>
              <a:spcAft>
                <a:spcPts val="0"/>
              </a:spcAft>
              <a:buClr>
                <a:schemeClr val="dk2"/>
              </a:buClr>
              <a:buSzPts val="1700"/>
              <a:buChar char="●"/>
              <a:defRPr sz="1700">
                <a:solidFill>
                  <a:schemeClr val="dk2"/>
                </a:solidFill>
              </a:defRPr>
            </a:lvl7pPr>
            <a:lvl8pPr marL="3657600" lvl="7" indent="-336550">
              <a:lnSpc>
                <a:spcPct val="115000"/>
              </a:lnSpc>
              <a:spcBef>
                <a:spcPts val="0"/>
              </a:spcBef>
              <a:spcAft>
                <a:spcPts val="0"/>
              </a:spcAft>
              <a:buClr>
                <a:schemeClr val="dk2"/>
              </a:buClr>
              <a:buSzPts val="1700"/>
              <a:buChar char="○"/>
              <a:defRPr sz="1700">
                <a:solidFill>
                  <a:schemeClr val="dk2"/>
                </a:solidFill>
              </a:defRPr>
            </a:lvl8pPr>
            <a:lvl9pPr marL="4114800" lvl="8" indent="-336550">
              <a:lnSpc>
                <a:spcPct val="115000"/>
              </a:lnSpc>
              <a:spcBef>
                <a:spcPts val="0"/>
              </a:spcBef>
              <a:spcAft>
                <a:spcPts val="0"/>
              </a:spcAft>
              <a:buClr>
                <a:schemeClr val="dk2"/>
              </a:buClr>
              <a:buSzPts val="1700"/>
              <a:buChar char="■"/>
              <a:defRPr sz="1700">
                <a:solidFill>
                  <a:schemeClr val="dk2"/>
                </a:solidFill>
              </a:defRPr>
            </a:lvl9pPr>
          </a:lstStyle>
          <a:p>
            <a:endParaRPr/>
          </a:p>
        </p:txBody>
      </p:sp>
      <p:sp>
        <p:nvSpPr>
          <p:cNvPr id="8" name="Google Shape;8;p1"/>
          <p:cNvSpPr txBox="1">
            <a:spLocks noGrp="1"/>
          </p:cNvSpPr>
          <p:nvPr>
            <p:ph type="sldNum" idx="12"/>
          </p:nvPr>
        </p:nvSpPr>
        <p:spPr>
          <a:xfrm>
            <a:off x="10590572" y="5414513"/>
            <a:ext cx="685800" cy="456900"/>
          </a:xfrm>
          <a:prstGeom prst="rect">
            <a:avLst/>
          </a:prstGeom>
          <a:noFill/>
          <a:ln>
            <a:noFill/>
          </a:ln>
        </p:spPr>
        <p:txBody>
          <a:bodyPr spcFirstLastPara="1" wrap="square" lIns="111575" tIns="111575" rIns="111575" bIns="111575"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F353F"/>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l="13171" t="41996" r="16658" b="-3992"/>
          <a:stretch/>
        </p:blipFill>
        <p:spPr>
          <a:xfrm>
            <a:off x="-1" y="425"/>
            <a:ext cx="11430001" cy="5971750"/>
          </a:xfrm>
          <a:prstGeom prst="rect">
            <a:avLst/>
          </a:prstGeom>
          <a:noFill/>
          <a:ln>
            <a:noFill/>
          </a:ln>
        </p:spPr>
      </p:pic>
      <p:sp>
        <p:nvSpPr>
          <p:cNvPr id="55" name="Google Shape;55;p13"/>
          <p:cNvSpPr txBox="1"/>
          <p:nvPr/>
        </p:nvSpPr>
        <p:spPr>
          <a:xfrm>
            <a:off x="242706" y="2222265"/>
            <a:ext cx="7560300" cy="2414100"/>
          </a:xfrm>
          <a:prstGeom prst="rect">
            <a:avLst/>
          </a:prstGeom>
          <a:noFill/>
          <a:ln>
            <a:noFill/>
          </a:ln>
        </p:spPr>
        <p:txBody>
          <a:bodyPr spcFirstLastPara="1" wrap="square" lIns="91425" tIns="91425" rIns="91425" bIns="91425" anchor="b" anchorCtr="0">
            <a:noAutofit/>
          </a:bodyPr>
          <a:lstStyle/>
          <a:p>
            <a:pPr marL="0" lvl="0" indent="0" algn="l" rtl="0">
              <a:lnSpc>
                <a:spcPct val="85000"/>
              </a:lnSpc>
              <a:spcBef>
                <a:spcPts val="0"/>
              </a:spcBef>
              <a:spcAft>
                <a:spcPts val="0"/>
              </a:spcAft>
              <a:buClr>
                <a:schemeClr val="dk1"/>
              </a:buClr>
              <a:buSzPts val="1100"/>
              <a:buFont typeface="Arial"/>
              <a:buNone/>
            </a:pPr>
            <a:r>
              <a:rPr lang="en-GB" sz="4200" b="1" dirty="0">
                <a:solidFill>
                  <a:schemeClr val="lt1"/>
                </a:solidFill>
                <a:latin typeface="Onest"/>
                <a:ea typeface="Onest"/>
                <a:cs typeface="Onest"/>
                <a:sym typeface="Onest"/>
              </a:rPr>
              <a:t>Learning and improving across systems</a:t>
            </a:r>
            <a:endParaRPr sz="4200" b="1" dirty="0">
              <a:solidFill>
                <a:schemeClr val="lt1"/>
              </a:solidFill>
              <a:latin typeface="Onest"/>
              <a:ea typeface="Onest"/>
              <a:cs typeface="Onest"/>
              <a:sym typeface="Onest"/>
            </a:endParaRPr>
          </a:p>
          <a:p>
            <a:pPr>
              <a:lnSpc>
                <a:spcPct val="85000"/>
              </a:lnSpc>
            </a:pPr>
            <a:r>
              <a:rPr lang="en-GB" sz="4200" b="1" dirty="0">
                <a:solidFill>
                  <a:srgbClr val="BFD4DE"/>
                </a:solidFill>
                <a:latin typeface="Onest"/>
                <a:ea typeface="Onest"/>
                <a:cs typeface="Onest"/>
              </a:rPr>
              <a:t>Reflective canvas</a:t>
            </a:r>
          </a:p>
        </p:txBody>
      </p:sp>
      <p:pic>
        <p:nvPicPr>
          <p:cNvPr id="56" name="Google Shape;56;p13"/>
          <p:cNvPicPr preferRelativeResize="0"/>
          <p:nvPr/>
        </p:nvPicPr>
        <p:blipFill>
          <a:blip r:embed="rId4">
            <a:alphaModFix/>
          </a:blip>
          <a:stretch>
            <a:fillRect/>
          </a:stretch>
        </p:blipFill>
        <p:spPr>
          <a:xfrm>
            <a:off x="460338" y="5082525"/>
            <a:ext cx="5872474" cy="431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FD4D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46297-0794-8E42-3BEE-118FA5F67BE6}"/>
              </a:ext>
            </a:extLst>
          </p:cNvPr>
          <p:cNvSpPr>
            <a:spLocks noGrp="1"/>
          </p:cNvSpPr>
          <p:nvPr>
            <p:ph type="title"/>
          </p:nvPr>
        </p:nvSpPr>
        <p:spPr>
          <a:xfrm>
            <a:off x="251973" y="260691"/>
            <a:ext cx="10650600" cy="665100"/>
          </a:xfrm>
        </p:spPr>
        <p:txBody>
          <a:bodyPr/>
          <a:lstStyle>
            <a:defPPr>
              <a:defRPr lang="en-US"/>
            </a:defPPr>
            <a:lvl1pPr marL="0" algn="l" defTabSz="835304" rtl="0" eaLnBrk="1" latinLnBrk="0" hangingPunct="1">
              <a:defRPr sz="1644" kern="1200">
                <a:solidFill>
                  <a:schemeClr val="tx1"/>
                </a:solidFill>
                <a:latin typeface="+mn-lt"/>
                <a:ea typeface="+mn-ea"/>
                <a:cs typeface="+mn-cs"/>
              </a:defRPr>
            </a:lvl1pPr>
            <a:lvl2pPr marL="417652" algn="l" defTabSz="835304" rtl="0" eaLnBrk="1" latinLnBrk="0" hangingPunct="1">
              <a:defRPr sz="1644" kern="1200">
                <a:solidFill>
                  <a:schemeClr val="tx1"/>
                </a:solidFill>
                <a:latin typeface="+mn-lt"/>
                <a:ea typeface="+mn-ea"/>
                <a:cs typeface="+mn-cs"/>
              </a:defRPr>
            </a:lvl2pPr>
            <a:lvl3pPr marL="835304" algn="l" defTabSz="835304" rtl="0" eaLnBrk="1" latinLnBrk="0" hangingPunct="1">
              <a:defRPr sz="1644" kern="1200">
                <a:solidFill>
                  <a:schemeClr val="tx1"/>
                </a:solidFill>
                <a:latin typeface="+mn-lt"/>
                <a:ea typeface="+mn-ea"/>
                <a:cs typeface="+mn-cs"/>
              </a:defRPr>
            </a:lvl3pPr>
            <a:lvl4pPr marL="1252957" algn="l" defTabSz="835304" rtl="0" eaLnBrk="1" latinLnBrk="0" hangingPunct="1">
              <a:defRPr sz="1644" kern="1200">
                <a:solidFill>
                  <a:schemeClr val="tx1"/>
                </a:solidFill>
                <a:latin typeface="+mn-lt"/>
                <a:ea typeface="+mn-ea"/>
                <a:cs typeface="+mn-cs"/>
              </a:defRPr>
            </a:lvl4pPr>
            <a:lvl5pPr marL="1670609" algn="l" defTabSz="835304" rtl="0" eaLnBrk="1" latinLnBrk="0" hangingPunct="1">
              <a:defRPr sz="1644" kern="1200">
                <a:solidFill>
                  <a:schemeClr val="tx1"/>
                </a:solidFill>
                <a:latin typeface="+mn-lt"/>
                <a:ea typeface="+mn-ea"/>
                <a:cs typeface="+mn-cs"/>
              </a:defRPr>
            </a:lvl5pPr>
            <a:lvl6pPr marL="2088261" algn="l" defTabSz="835304" rtl="0" eaLnBrk="1" latinLnBrk="0" hangingPunct="1">
              <a:defRPr sz="1644" kern="1200">
                <a:solidFill>
                  <a:schemeClr val="tx1"/>
                </a:solidFill>
                <a:latin typeface="+mn-lt"/>
                <a:ea typeface="+mn-ea"/>
                <a:cs typeface="+mn-cs"/>
              </a:defRPr>
            </a:lvl6pPr>
            <a:lvl7pPr marL="2505913" algn="l" defTabSz="835304" rtl="0" eaLnBrk="1" latinLnBrk="0" hangingPunct="1">
              <a:defRPr sz="1644" kern="1200">
                <a:solidFill>
                  <a:schemeClr val="tx1"/>
                </a:solidFill>
                <a:latin typeface="+mn-lt"/>
                <a:ea typeface="+mn-ea"/>
                <a:cs typeface="+mn-cs"/>
              </a:defRPr>
            </a:lvl7pPr>
            <a:lvl8pPr marL="2923565" algn="l" defTabSz="835304" rtl="0" eaLnBrk="1" latinLnBrk="0" hangingPunct="1">
              <a:defRPr sz="1644" kern="1200">
                <a:solidFill>
                  <a:schemeClr val="tx1"/>
                </a:solidFill>
                <a:latin typeface="+mn-lt"/>
                <a:ea typeface="+mn-ea"/>
                <a:cs typeface="+mn-cs"/>
              </a:defRPr>
            </a:lvl8pPr>
            <a:lvl9pPr marL="3341218" algn="l" defTabSz="835304" rtl="0" eaLnBrk="1" latinLnBrk="0" hangingPunct="1">
              <a:defRPr sz="1644" kern="1200">
                <a:solidFill>
                  <a:schemeClr val="tx1"/>
                </a:solidFill>
                <a:latin typeface="+mn-lt"/>
                <a:ea typeface="+mn-ea"/>
                <a:cs typeface="+mn-cs"/>
              </a:defRPr>
            </a:lvl9pPr>
          </a:lstStyle>
          <a:p>
            <a:r>
              <a:rPr lang="en-US" sz="4600" b="1" dirty="0">
                <a:solidFill>
                  <a:schemeClr val="bg2"/>
                </a:solidFill>
                <a:latin typeface="Onest"/>
              </a:rPr>
              <a:t>Purpose</a:t>
            </a:r>
            <a:endParaRPr lang="en-US" dirty="0"/>
          </a:p>
        </p:txBody>
      </p:sp>
      <p:sp>
        <p:nvSpPr>
          <p:cNvPr id="3" name="Content Placeholder 2">
            <a:extLst>
              <a:ext uri="{FF2B5EF4-FFF2-40B4-BE49-F238E27FC236}">
                <a16:creationId xmlns:a16="http://schemas.microsoft.com/office/drawing/2014/main" id="{5D10D376-0E05-8C45-16E5-DFDE30DDDCB1}"/>
              </a:ext>
            </a:extLst>
          </p:cNvPr>
          <p:cNvSpPr>
            <a:spLocks noGrp="1"/>
          </p:cNvSpPr>
          <p:nvPr>
            <p:ph idx="1"/>
          </p:nvPr>
        </p:nvSpPr>
        <p:spPr>
          <a:xfrm>
            <a:off x="251973" y="2421228"/>
            <a:ext cx="8286720" cy="1854558"/>
          </a:xfrm>
        </p:spPr>
        <p:txBody>
          <a:bodyPr/>
          <a:lstStyle>
            <a:defPPr>
              <a:defRPr lang="en-US"/>
            </a:defPPr>
            <a:lvl1pPr marL="0" algn="l" defTabSz="835304" rtl="0" eaLnBrk="1" latinLnBrk="0" hangingPunct="1">
              <a:defRPr sz="1644" kern="1200">
                <a:solidFill>
                  <a:schemeClr val="tx1"/>
                </a:solidFill>
                <a:latin typeface="+mn-lt"/>
                <a:ea typeface="+mn-ea"/>
                <a:cs typeface="+mn-cs"/>
              </a:defRPr>
            </a:lvl1pPr>
            <a:lvl2pPr marL="417652" algn="l" defTabSz="835304" rtl="0" eaLnBrk="1" latinLnBrk="0" hangingPunct="1">
              <a:defRPr sz="1644" kern="1200">
                <a:solidFill>
                  <a:schemeClr val="tx1"/>
                </a:solidFill>
                <a:latin typeface="+mn-lt"/>
                <a:ea typeface="+mn-ea"/>
                <a:cs typeface="+mn-cs"/>
              </a:defRPr>
            </a:lvl2pPr>
            <a:lvl3pPr marL="835304" algn="l" defTabSz="835304" rtl="0" eaLnBrk="1" latinLnBrk="0" hangingPunct="1">
              <a:defRPr sz="1644" kern="1200">
                <a:solidFill>
                  <a:schemeClr val="tx1"/>
                </a:solidFill>
                <a:latin typeface="+mn-lt"/>
                <a:ea typeface="+mn-ea"/>
                <a:cs typeface="+mn-cs"/>
              </a:defRPr>
            </a:lvl3pPr>
            <a:lvl4pPr marL="1252957" algn="l" defTabSz="835304" rtl="0" eaLnBrk="1" latinLnBrk="0" hangingPunct="1">
              <a:defRPr sz="1644" kern="1200">
                <a:solidFill>
                  <a:schemeClr val="tx1"/>
                </a:solidFill>
                <a:latin typeface="+mn-lt"/>
                <a:ea typeface="+mn-ea"/>
                <a:cs typeface="+mn-cs"/>
              </a:defRPr>
            </a:lvl4pPr>
            <a:lvl5pPr marL="1670609" algn="l" defTabSz="835304" rtl="0" eaLnBrk="1" latinLnBrk="0" hangingPunct="1">
              <a:defRPr sz="1644" kern="1200">
                <a:solidFill>
                  <a:schemeClr val="tx1"/>
                </a:solidFill>
                <a:latin typeface="+mn-lt"/>
                <a:ea typeface="+mn-ea"/>
                <a:cs typeface="+mn-cs"/>
              </a:defRPr>
            </a:lvl5pPr>
            <a:lvl6pPr marL="2088261" algn="l" defTabSz="835304" rtl="0" eaLnBrk="1" latinLnBrk="0" hangingPunct="1">
              <a:defRPr sz="1644" kern="1200">
                <a:solidFill>
                  <a:schemeClr val="tx1"/>
                </a:solidFill>
                <a:latin typeface="+mn-lt"/>
                <a:ea typeface="+mn-ea"/>
                <a:cs typeface="+mn-cs"/>
              </a:defRPr>
            </a:lvl6pPr>
            <a:lvl7pPr marL="2505913" algn="l" defTabSz="835304" rtl="0" eaLnBrk="1" latinLnBrk="0" hangingPunct="1">
              <a:defRPr sz="1644" kern="1200">
                <a:solidFill>
                  <a:schemeClr val="tx1"/>
                </a:solidFill>
                <a:latin typeface="+mn-lt"/>
                <a:ea typeface="+mn-ea"/>
                <a:cs typeface="+mn-cs"/>
              </a:defRPr>
            </a:lvl7pPr>
            <a:lvl8pPr marL="2923565" algn="l" defTabSz="835304" rtl="0" eaLnBrk="1" latinLnBrk="0" hangingPunct="1">
              <a:defRPr sz="1644" kern="1200">
                <a:solidFill>
                  <a:schemeClr val="tx1"/>
                </a:solidFill>
                <a:latin typeface="+mn-lt"/>
                <a:ea typeface="+mn-ea"/>
                <a:cs typeface="+mn-cs"/>
              </a:defRPr>
            </a:lvl8pPr>
            <a:lvl9pPr marL="3341218" algn="l" defTabSz="835304" rtl="0" eaLnBrk="1" latinLnBrk="0" hangingPunct="1">
              <a:defRPr sz="1644" kern="1200">
                <a:solidFill>
                  <a:schemeClr val="tx1"/>
                </a:solidFill>
                <a:latin typeface="+mn-lt"/>
                <a:ea typeface="+mn-ea"/>
                <a:cs typeface="+mn-cs"/>
              </a:defRPr>
            </a:lvl9pPr>
          </a:lstStyle>
          <a:p>
            <a:pPr indent="0">
              <a:buNone/>
            </a:pPr>
            <a:r>
              <a:rPr lang="en-GB" sz="2400" dirty="0">
                <a:solidFill>
                  <a:schemeClr val="bg2"/>
                </a:solidFill>
                <a:latin typeface="Onest"/>
              </a:rPr>
              <a:t>This reflection canvas is for people to support capture  observations from their personal inquiry questions and create awareness about what to take forward </a:t>
            </a:r>
          </a:p>
        </p:txBody>
      </p:sp>
      <p:pic>
        <p:nvPicPr>
          <p:cNvPr id="4" name="Picture 3">
            <a:extLst>
              <a:ext uri="{FF2B5EF4-FFF2-40B4-BE49-F238E27FC236}">
                <a16:creationId xmlns:a16="http://schemas.microsoft.com/office/drawing/2014/main" id="{06EF94A9-4F2F-5F88-BB23-747936E15110}"/>
              </a:ext>
            </a:extLst>
          </p:cNvPr>
          <p:cNvPicPr>
            <a:picLocks noChangeAspect="1"/>
          </p:cNvPicPr>
          <p:nvPr/>
        </p:nvPicPr>
        <p:blipFill>
          <a:blip r:embed="rId3"/>
          <a:stretch>
            <a:fillRect/>
          </a:stretch>
        </p:blipFill>
        <p:spPr>
          <a:xfrm rot="15129174">
            <a:off x="4906989" y="-619260"/>
            <a:ext cx="11621121" cy="4296277"/>
          </a:xfrm>
          <a:prstGeom prst="rect">
            <a:avLst/>
          </a:prstGeom>
        </p:spPr>
      </p:pic>
      <p:sp>
        <p:nvSpPr>
          <p:cNvPr id="5" name="Content Placeholder 2">
            <a:extLst>
              <a:ext uri="{FF2B5EF4-FFF2-40B4-BE49-F238E27FC236}">
                <a16:creationId xmlns:a16="http://schemas.microsoft.com/office/drawing/2014/main" id="{580639A2-FAAE-EF2A-DB28-28351E473FCD}"/>
              </a:ext>
            </a:extLst>
          </p:cNvPr>
          <p:cNvSpPr txBox="1">
            <a:spLocks/>
          </p:cNvSpPr>
          <p:nvPr/>
        </p:nvSpPr>
        <p:spPr>
          <a:xfrm>
            <a:off x="251973" y="4958366"/>
            <a:ext cx="8286720" cy="753118"/>
          </a:xfrm>
          <a:prstGeom prst="rect">
            <a:avLst/>
          </a:prstGeom>
          <a:noFill/>
          <a:ln>
            <a:noFill/>
          </a:ln>
        </p:spPr>
        <p:txBody>
          <a:bodyPr spcFirstLastPara="1" wrap="square" lIns="111575" tIns="111575" rIns="111575" bIns="111575" anchor="t" anchorCtr="0">
            <a:noAutofit/>
          </a:bodyPr>
          <a:lstStyle>
            <a:defPPr marR="0" lvl="0" algn="l" rtl="0">
              <a:lnSpc>
                <a:spcPct val="100000"/>
              </a:lnSpc>
              <a:spcBef>
                <a:spcPts val="0"/>
              </a:spcBef>
              <a:spcAft>
                <a:spcPts val="0"/>
              </a:spcAft>
              <a:defRPr lang="en-US"/>
            </a:defPPr>
            <a:lvl1pPr marL="0" marR="0" lvl="0" indent="-368300" algn="l" defTabSz="835304" rtl="0" eaLnBrk="1" latinLnBrk="0" hangingPunct="1">
              <a:lnSpc>
                <a:spcPct val="115000"/>
              </a:lnSpc>
              <a:spcBef>
                <a:spcPts val="0"/>
              </a:spcBef>
              <a:spcAft>
                <a:spcPts val="0"/>
              </a:spcAft>
              <a:buClr>
                <a:schemeClr val="dk2"/>
              </a:buClr>
              <a:buSzPts val="2200"/>
              <a:buFont typeface="Arial"/>
              <a:buChar char="●"/>
              <a:defRPr sz="1644" b="0" i="0" u="none" strike="noStrike" kern="1200" cap="none">
                <a:solidFill>
                  <a:schemeClr val="tx1"/>
                </a:solidFill>
                <a:latin typeface="+mn-lt"/>
                <a:ea typeface="+mn-ea"/>
                <a:cs typeface="+mn-cs"/>
                <a:sym typeface="Arial"/>
              </a:defRPr>
            </a:lvl1pPr>
            <a:lvl2pPr marL="417652" marR="0" lvl="1" indent="-336550" algn="l" defTabSz="835304" rtl="0" eaLnBrk="1" latinLnBrk="0" hangingPunct="1">
              <a:lnSpc>
                <a:spcPct val="115000"/>
              </a:lnSpc>
              <a:spcBef>
                <a:spcPts val="0"/>
              </a:spcBef>
              <a:spcAft>
                <a:spcPts val="0"/>
              </a:spcAft>
              <a:buClr>
                <a:schemeClr val="dk2"/>
              </a:buClr>
              <a:buSzPts val="1700"/>
              <a:buFont typeface="Arial"/>
              <a:buChar char="○"/>
              <a:defRPr sz="1644" b="0" i="0" u="none" strike="noStrike" kern="1200" cap="none">
                <a:solidFill>
                  <a:schemeClr val="tx1"/>
                </a:solidFill>
                <a:latin typeface="+mn-lt"/>
                <a:ea typeface="+mn-ea"/>
                <a:cs typeface="+mn-cs"/>
                <a:sym typeface="Arial"/>
              </a:defRPr>
            </a:lvl2pPr>
            <a:lvl3pPr marL="835304" marR="0" lvl="2" indent="-336550" algn="l" defTabSz="835304" rtl="0" eaLnBrk="1" latinLnBrk="0" hangingPunct="1">
              <a:lnSpc>
                <a:spcPct val="115000"/>
              </a:lnSpc>
              <a:spcBef>
                <a:spcPts val="0"/>
              </a:spcBef>
              <a:spcAft>
                <a:spcPts val="0"/>
              </a:spcAft>
              <a:buClr>
                <a:schemeClr val="dk2"/>
              </a:buClr>
              <a:buSzPts val="1700"/>
              <a:buFont typeface="Arial"/>
              <a:buChar char="■"/>
              <a:defRPr sz="1644" b="0" i="0" u="none" strike="noStrike" kern="1200" cap="none">
                <a:solidFill>
                  <a:schemeClr val="tx1"/>
                </a:solidFill>
                <a:latin typeface="+mn-lt"/>
                <a:ea typeface="+mn-ea"/>
                <a:cs typeface="+mn-cs"/>
                <a:sym typeface="Arial"/>
              </a:defRPr>
            </a:lvl3pPr>
            <a:lvl4pPr marL="1252957" marR="0" lvl="3" indent="-336550" algn="l" defTabSz="835304" rtl="0" eaLnBrk="1" latinLnBrk="0" hangingPunct="1">
              <a:lnSpc>
                <a:spcPct val="115000"/>
              </a:lnSpc>
              <a:spcBef>
                <a:spcPts val="0"/>
              </a:spcBef>
              <a:spcAft>
                <a:spcPts val="0"/>
              </a:spcAft>
              <a:buClr>
                <a:schemeClr val="dk2"/>
              </a:buClr>
              <a:buSzPts val="1700"/>
              <a:buFont typeface="Arial"/>
              <a:buChar char="●"/>
              <a:defRPr sz="1644" b="0" i="0" u="none" strike="noStrike" kern="1200" cap="none">
                <a:solidFill>
                  <a:schemeClr val="tx1"/>
                </a:solidFill>
                <a:latin typeface="+mn-lt"/>
                <a:ea typeface="+mn-ea"/>
                <a:cs typeface="+mn-cs"/>
                <a:sym typeface="Arial"/>
              </a:defRPr>
            </a:lvl4pPr>
            <a:lvl5pPr marL="1670609" marR="0" lvl="4" indent="-336550" algn="l" defTabSz="835304" rtl="0" eaLnBrk="1" latinLnBrk="0" hangingPunct="1">
              <a:lnSpc>
                <a:spcPct val="115000"/>
              </a:lnSpc>
              <a:spcBef>
                <a:spcPts val="0"/>
              </a:spcBef>
              <a:spcAft>
                <a:spcPts val="0"/>
              </a:spcAft>
              <a:buClr>
                <a:schemeClr val="dk2"/>
              </a:buClr>
              <a:buSzPts val="1700"/>
              <a:buFont typeface="Arial"/>
              <a:buChar char="○"/>
              <a:defRPr sz="1644" b="0" i="0" u="none" strike="noStrike" kern="1200" cap="none">
                <a:solidFill>
                  <a:schemeClr val="tx1"/>
                </a:solidFill>
                <a:latin typeface="+mn-lt"/>
                <a:ea typeface="+mn-ea"/>
                <a:cs typeface="+mn-cs"/>
                <a:sym typeface="Arial"/>
              </a:defRPr>
            </a:lvl5pPr>
            <a:lvl6pPr marL="2088261" marR="0" lvl="5" indent="-336550" algn="l" defTabSz="835304" rtl="0" eaLnBrk="1" latinLnBrk="0" hangingPunct="1">
              <a:lnSpc>
                <a:spcPct val="115000"/>
              </a:lnSpc>
              <a:spcBef>
                <a:spcPts val="0"/>
              </a:spcBef>
              <a:spcAft>
                <a:spcPts val="0"/>
              </a:spcAft>
              <a:buClr>
                <a:schemeClr val="dk2"/>
              </a:buClr>
              <a:buSzPts val="1700"/>
              <a:buFont typeface="Arial"/>
              <a:buChar char="■"/>
              <a:defRPr sz="1644" b="0" i="0" u="none" strike="noStrike" kern="1200" cap="none">
                <a:solidFill>
                  <a:schemeClr val="tx1"/>
                </a:solidFill>
                <a:latin typeface="+mn-lt"/>
                <a:ea typeface="+mn-ea"/>
                <a:cs typeface="+mn-cs"/>
                <a:sym typeface="Arial"/>
              </a:defRPr>
            </a:lvl6pPr>
            <a:lvl7pPr marL="2505913" marR="0" lvl="6" indent="-336550" algn="l" defTabSz="835304" rtl="0" eaLnBrk="1" latinLnBrk="0" hangingPunct="1">
              <a:lnSpc>
                <a:spcPct val="115000"/>
              </a:lnSpc>
              <a:spcBef>
                <a:spcPts val="0"/>
              </a:spcBef>
              <a:spcAft>
                <a:spcPts val="0"/>
              </a:spcAft>
              <a:buClr>
                <a:schemeClr val="dk2"/>
              </a:buClr>
              <a:buSzPts val="1700"/>
              <a:buFont typeface="Arial"/>
              <a:buChar char="●"/>
              <a:defRPr sz="1644" b="0" i="0" u="none" strike="noStrike" kern="1200" cap="none">
                <a:solidFill>
                  <a:schemeClr val="tx1"/>
                </a:solidFill>
                <a:latin typeface="+mn-lt"/>
                <a:ea typeface="+mn-ea"/>
                <a:cs typeface="+mn-cs"/>
                <a:sym typeface="Arial"/>
              </a:defRPr>
            </a:lvl7pPr>
            <a:lvl8pPr marL="2923565" marR="0" lvl="7" indent="-336550" algn="l" defTabSz="835304" rtl="0" eaLnBrk="1" latinLnBrk="0" hangingPunct="1">
              <a:lnSpc>
                <a:spcPct val="115000"/>
              </a:lnSpc>
              <a:spcBef>
                <a:spcPts val="0"/>
              </a:spcBef>
              <a:spcAft>
                <a:spcPts val="0"/>
              </a:spcAft>
              <a:buClr>
                <a:schemeClr val="dk2"/>
              </a:buClr>
              <a:buSzPts val="1700"/>
              <a:buFont typeface="Arial"/>
              <a:buChar char="○"/>
              <a:defRPr sz="1644" b="0" i="0" u="none" strike="noStrike" kern="1200" cap="none">
                <a:solidFill>
                  <a:schemeClr val="tx1"/>
                </a:solidFill>
                <a:latin typeface="+mn-lt"/>
                <a:ea typeface="+mn-ea"/>
                <a:cs typeface="+mn-cs"/>
                <a:sym typeface="Arial"/>
              </a:defRPr>
            </a:lvl8pPr>
            <a:lvl9pPr marL="3341218" marR="0" lvl="8" indent="-336550" algn="l" defTabSz="835304" rtl="0" eaLnBrk="1" latinLnBrk="0" hangingPunct="1">
              <a:lnSpc>
                <a:spcPct val="115000"/>
              </a:lnSpc>
              <a:spcBef>
                <a:spcPts val="0"/>
              </a:spcBef>
              <a:spcAft>
                <a:spcPts val="0"/>
              </a:spcAft>
              <a:buClr>
                <a:schemeClr val="dk2"/>
              </a:buClr>
              <a:buSzPts val="1700"/>
              <a:buFont typeface="Arial"/>
              <a:buChar char="■"/>
              <a:defRPr sz="1644" b="0" i="0" u="none" strike="noStrike" kern="1200" cap="none">
                <a:solidFill>
                  <a:schemeClr val="tx1"/>
                </a:solidFill>
                <a:latin typeface="+mn-lt"/>
                <a:ea typeface="+mn-ea"/>
                <a:cs typeface="+mn-cs"/>
                <a:sym typeface="Arial"/>
              </a:defRPr>
            </a:lvl9pPr>
          </a:lstStyle>
          <a:p>
            <a:pPr indent="0">
              <a:buFont typeface="Arial"/>
              <a:buNone/>
            </a:pPr>
            <a:r>
              <a:rPr lang="en-GB">
                <a:solidFill>
                  <a:schemeClr val="bg2"/>
                </a:solidFill>
                <a:latin typeface="Onest" panose="020B0604020202020204" charset="0"/>
              </a:rPr>
              <a:t>As with everything in this programme, we’ll learn and adapt as we go </a:t>
            </a:r>
            <a:endParaRPr lang="en-GB" sz="2800">
              <a:solidFill>
                <a:schemeClr val="bg2"/>
              </a:solidFill>
              <a:latin typeface="Onest" panose="020B0604020202020204" charset="0"/>
            </a:endParaRPr>
          </a:p>
        </p:txBody>
      </p:sp>
    </p:spTree>
    <p:extLst>
      <p:ext uri="{BB962C8B-B14F-4D97-AF65-F5344CB8AC3E}">
        <p14:creationId xmlns:p14="http://schemas.microsoft.com/office/powerpoint/2010/main" val="3759465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5;p16">
            <a:extLst>
              <a:ext uri="{FF2B5EF4-FFF2-40B4-BE49-F238E27FC236}">
                <a16:creationId xmlns:a16="http://schemas.microsoft.com/office/drawing/2014/main" id="{DC61C62E-F205-268A-9FBE-397250156360}"/>
              </a:ext>
            </a:extLst>
          </p:cNvPr>
          <p:cNvSpPr txBox="1"/>
          <p:nvPr/>
        </p:nvSpPr>
        <p:spPr>
          <a:xfrm>
            <a:off x="272012" y="-630105"/>
            <a:ext cx="10675500" cy="2445994"/>
          </a:xfrm>
          <a:prstGeom prst="rect">
            <a:avLst/>
          </a:prstGeom>
          <a:noFill/>
          <a:ln>
            <a:noFill/>
          </a:ln>
        </p:spPr>
        <p:txBody>
          <a:bodyPr spcFirstLastPara="1" wrap="square" lIns="91425" tIns="91425" rIns="91425" bIns="91425" anchor="b" anchorCtr="0">
            <a:noAutofit/>
          </a:bodyPr>
          <a:lstStyle/>
          <a:p>
            <a:pPr marL="0" lvl="0" indent="0" algn="l" rtl="0">
              <a:lnSpc>
                <a:spcPct val="85000"/>
              </a:lnSpc>
              <a:spcBef>
                <a:spcPts val="0"/>
              </a:spcBef>
              <a:spcAft>
                <a:spcPts val="0"/>
              </a:spcAft>
              <a:buNone/>
            </a:pPr>
            <a:r>
              <a:rPr lang="en-GB" sz="4200" b="1" dirty="0">
                <a:solidFill>
                  <a:schemeClr val="tx1"/>
                </a:solidFill>
                <a:latin typeface="Onest"/>
                <a:ea typeface="Onest"/>
                <a:cs typeface="Onest"/>
                <a:sym typeface="Onest"/>
              </a:rPr>
              <a:t>Exploration</a:t>
            </a:r>
            <a:br>
              <a:rPr lang="en-GB" sz="4200" b="1" dirty="0">
                <a:latin typeface="Onest"/>
                <a:ea typeface="Onest"/>
                <a:cs typeface="Onest"/>
              </a:rPr>
            </a:br>
            <a:r>
              <a:rPr lang="en-GB" sz="4200" b="1" dirty="0">
                <a:solidFill>
                  <a:srgbClr val="BFD4DE"/>
                </a:solidFill>
                <a:latin typeface="Onest"/>
                <a:ea typeface="Onest"/>
                <a:cs typeface="Onest"/>
                <a:sym typeface="Onest"/>
              </a:rPr>
              <a:t>Personal inquiry </a:t>
            </a:r>
            <a:endParaRPr sz="4200" b="1" dirty="0">
              <a:solidFill>
                <a:srgbClr val="BFD4DE"/>
              </a:solidFill>
              <a:latin typeface="Onest"/>
              <a:ea typeface="Onest"/>
              <a:cs typeface="Onest"/>
              <a:sym typeface="Onest"/>
            </a:endParaRPr>
          </a:p>
        </p:txBody>
      </p:sp>
      <p:sp>
        <p:nvSpPr>
          <p:cNvPr id="5" name="TextBox 4">
            <a:extLst>
              <a:ext uri="{FF2B5EF4-FFF2-40B4-BE49-F238E27FC236}">
                <a16:creationId xmlns:a16="http://schemas.microsoft.com/office/drawing/2014/main" id="{8CBEE124-DE76-CBF1-5BEF-A465AB7C0858}"/>
              </a:ext>
            </a:extLst>
          </p:cNvPr>
          <p:cNvSpPr txBox="1"/>
          <p:nvPr/>
        </p:nvSpPr>
        <p:spPr>
          <a:xfrm>
            <a:off x="388392" y="1970424"/>
            <a:ext cx="4529838" cy="3108543"/>
          </a:xfrm>
          <a:prstGeom prst="rect">
            <a:avLst/>
          </a:prstGeom>
          <a:noFill/>
          <a:ln>
            <a:solidFill>
              <a:srgbClr val="1E1E1E"/>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Onest"/>
              </a:rPr>
              <a:t>What do I want to explore?</a:t>
            </a: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p:txBody>
      </p:sp>
      <p:pic>
        <p:nvPicPr>
          <p:cNvPr id="3" name="Picture 2" descr="A blue and green circle with a black background&#10;&#10;Description automatically generated">
            <a:extLst>
              <a:ext uri="{FF2B5EF4-FFF2-40B4-BE49-F238E27FC236}">
                <a16:creationId xmlns:a16="http://schemas.microsoft.com/office/drawing/2014/main" id="{19C3308C-DEDA-1383-07E7-BFFA978C57BC}"/>
              </a:ext>
            </a:extLst>
          </p:cNvPr>
          <p:cNvPicPr>
            <a:picLocks noChangeAspect="1"/>
          </p:cNvPicPr>
          <p:nvPr/>
        </p:nvPicPr>
        <p:blipFill>
          <a:blip r:embed="rId2"/>
          <a:stretch>
            <a:fillRect/>
          </a:stretch>
        </p:blipFill>
        <p:spPr>
          <a:xfrm>
            <a:off x="272012" y="5113914"/>
            <a:ext cx="5716965" cy="777697"/>
          </a:xfrm>
          <a:prstGeom prst="rect">
            <a:avLst/>
          </a:prstGeom>
        </p:spPr>
      </p:pic>
      <p:sp>
        <p:nvSpPr>
          <p:cNvPr id="2" name="TextBox 1">
            <a:extLst>
              <a:ext uri="{FF2B5EF4-FFF2-40B4-BE49-F238E27FC236}">
                <a16:creationId xmlns:a16="http://schemas.microsoft.com/office/drawing/2014/main" id="{FBB5B1AB-7C09-5196-B8FA-4278C650909D}"/>
              </a:ext>
            </a:extLst>
          </p:cNvPr>
          <p:cNvSpPr txBox="1"/>
          <p:nvPr/>
        </p:nvSpPr>
        <p:spPr>
          <a:xfrm>
            <a:off x="5609762" y="1912391"/>
            <a:ext cx="4529838" cy="1600438"/>
          </a:xfrm>
          <a:prstGeom prst="rect">
            <a:avLst/>
          </a:prstGeom>
          <a:noFill/>
          <a:ln>
            <a:solidFill>
              <a:srgbClr val="1E1E1E"/>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Onest"/>
              </a:rPr>
              <a:t>What do I need to consider?</a:t>
            </a: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p:txBody>
      </p:sp>
      <p:sp>
        <p:nvSpPr>
          <p:cNvPr id="6" name="TextBox 5">
            <a:extLst>
              <a:ext uri="{FF2B5EF4-FFF2-40B4-BE49-F238E27FC236}">
                <a16:creationId xmlns:a16="http://schemas.microsoft.com/office/drawing/2014/main" id="{CB910950-3823-0BF7-05EC-577210DC3941}"/>
              </a:ext>
            </a:extLst>
          </p:cNvPr>
          <p:cNvSpPr txBox="1"/>
          <p:nvPr/>
        </p:nvSpPr>
        <p:spPr>
          <a:xfrm>
            <a:off x="5609762" y="3728596"/>
            <a:ext cx="4529838" cy="1384995"/>
          </a:xfrm>
          <a:prstGeom prst="rect">
            <a:avLst/>
          </a:prstGeom>
          <a:noFill/>
          <a:ln>
            <a:solidFill>
              <a:srgbClr val="1E1E1E"/>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Onest"/>
              </a:rPr>
              <a:t>How will I know I’ve achieved it?</a:t>
            </a:r>
          </a:p>
          <a:p>
            <a:r>
              <a:rPr lang="en-GB" dirty="0">
                <a:latin typeface="Onest"/>
              </a:rPr>
              <a:t> </a:t>
            </a:r>
          </a:p>
          <a:p>
            <a:endParaRPr lang="en-GB" dirty="0">
              <a:latin typeface="Onest"/>
            </a:endParaRPr>
          </a:p>
          <a:p>
            <a:endParaRPr lang="en-GB" dirty="0">
              <a:latin typeface="Onest"/>
            </a:endParaRPr>
          </a:p>
          <a:p>
            <a:endParaRPr lang="en-GB" dirty="0">
              <a:latin typeface="Onest"/>
            </a:endParaRPr>
          </a:p>
          <a:p>
            <a:endParaRPr lang="en-GB" dirty="0">
              <a:latin typeface="Onest"/>
            </a:endParaRPr>
          </a:p>
        </p:txBody>
      </p:sp>
    </p:spTree>
    <p:extLst>
      <p:ext uri="{BB962C8B-B14F-4D97-AF65-F5344CB8AC3E}">
        <p14:creationId xmlns:p14="http://schemas.microsoft.com/office/powerpoint/2010/main" val="2817566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green circle with a black background&#10;&#10;Description automatically generated">
            <a:extLst>
              <a:ext uri="{FF2B5EF4-FFF2-40B4-BE49-F238E27FC236}">
                <a16:creationId xmlns:a16="http://schemas.microsoft.com/office/drawing/2014/main" id="{0234D0F4-8259-0FDA-9902-06F436EDBBFC}"/>
              </a:ext>
            </a:extLst>
          </p:cNvPr>
          <p:cNvPicPr>
            <a:picLocks noChangeAspect="1"/>
          </p:cNvPicPr>
          <p:nvPr/>
        </p:nvPicPr>
        <p:blipFill>
          <a:blip r:embed="rId2"/>
          <a:stretch>
            <a:fillRect/>
          </a:stretch>
        </p:blipFill>
        <p:spPr>
          <a:xfrm>
            <a:off x="201360" y="5098218"/>
            <a:ext cx="5716965" cy="777697"/>
          </a:xfrm>
          <a:prstGeom prst="rect">
            <a:avLst/>
          </a:prstGeom>
        </p:spPr>
      </p:pic>
      <p:pic>
        <p:nvPicPr>
          <p:cNvPr id="4" name="Picture 3" descr="A group of colorful stars&#10;&#10;Description automatically generated">
            <a:extLst>
              <a:ext uri="{FF2B5EF4-FFF2-40B4-BE49-F238E27FC236}">
                <a16:creationId xmlns:a16="http://schemas.microsoft.com/office/drawing/2014/main" id="{0A7F586B-A27F-0329-1188-A543664D36FC}"/>
              </a:ext>
            </a:extLst>
          </p:cNvPr>
          <p:cNvPicPr>
            <a:picLocks noChangeAspect="1"/>
          </p:cNvPicPr>
          <p:nvPr/>
        </p:nvPicPr>
        <p:blipFill>
          <a:blip r:embed="rId3"/>
          <a:stretch>
            <a:fillRect/>
          </a:stretch>
        </p:blipFill>
        <p:spPr>
          <a:xfrm>
            <a:off x="3061525" y="-2217233"/>
            <a:ext cx="10566538" cy="4425565"/>
          </a:xfrm>
          <a:prstGeom prst="rect">
            <a:avLst/>
          </a:prstGeom>
        </p:spPr>
      </p:pic>
      <p:sp>
        <p:nvSpPr>
          <p:cNvPr id="9" name="Google Shape;75;p16">
            <a:extLst>
              <a:ext uri="{FF2B5EF4-FFF2-40B4-BE49-F238E27FC236}">
                <a16:creationId xmlns:a16="http://schemas.microsoft.com/office/drawing/2014/main" id="{37DB1659-D09C-1DA8-D3B2-64CF917D3DB0}"/>
              </a:ext>
            </a:extLst>
          </p:cNvPr>
          <p:cNvSpPr txBox="1"/>
          <p:nvPr/>
        </p:nvSpPr>
        <p:spPr>
          <a:xfrm>
            <a:off x="314493" y="-193716"/>
            <a:ext cx="10675500" cy="2230709"/>
          </a:xfrm>
          <a:prstGeom prst="rect">
            <a:avLst/>
          </a:prstGeom>
          <a:noFill/>
          <a:ln>
            <a:noFill/>
          </a:ln>
        </p:spPr>
        <p:txBody>
          <a:bodyPr spcFirstLastPara="1" wrap="square" lIns="91425" tIns="91425" rIns="91425" bIns="91425" anchor="b" anchorCtr="0">
            <a:noAutofit/>
          </a:bodyPr>
          <a:lstStyle/>
          <a:p>
            <a:pPr>
              <a:lnSpc>
                <a:spcPct val="85000"/>
              </a:lnSpc>
            </a:pPr>
            <a:endParaRPr lang="en-GB" sz="4200" b="1" dirty="0">
              <a:solidFill>
                <a:srgbClr val="1E1E1E"/>
              </a:solidFill>
              <a:latin typeface="Onest"/>
              <a:ea typeface="Onest"/>
              <a:cs typeface="Onest"/>
              <a:sym typeface="Onest"/>
            </a:endParaRPr>
          </a:p>
          <a:p>
            <a:pPr>
              <a:lnSpc>
                <a:spcPct val="85000"/>
              </a:lnSpc>
            </a:pPr>
            <a:r>
              <a:rPr lang="en-GB" sz="4200" b="1" dirty="0">
                <a:solidFill>
                  <a:srgbClr val="1E1E1E"/>
                </a:solidFill>
                <a:latin typeface="Onest"/>
                <a:ea typeface="Onest"/>
                <a:cs typeface="Onest"/>
                <a:sym typeface="Onest"/>
              </a:rPr>
              <a:t>Actions</a:t>
            </a:r>
          </a:p>
          <a:p>
            <a:pPr>
              <a:lnSpc>
                <a:spcPct val="85000"/>
              </a:lnSpc>
            </a:pPr>
            <a:r>
              <a:rPr lang="en-GB" sz="4200" b="1" dirty="0">
                <a:solidFill>
                  <a:schemeClr val="tx2"/>
                </a:solidFill>
                <a:latin typeface="Onest"/>
                <a:ea typeface="Onest"/>
                <a:cs typeface="Onest"/>
                <a:sym typeface="Onest"/>
              </a:rPr>
              <a:t>Multiple experiments </a:t>
            </a:r>
            <a:endParaRPr lang="en-GB" sz="4200" b="1" dirty="0">
              <a:solidFill>
                <a:srgbClr val="BFD4DE"/>
              </a:solidFill>
              <a:latin typeface="Onest"/>
              <a:ea typeface="Onest"/>
              <a:cs typeface="Onest"/>
            </a:endParaRPr>
          </a:p>
        </p:txBody>
      </p:sp>
      <p:sp>
        <p:nvSpPr>
          <p:cNvPr id="5" name="TextBox 4">
            <a:extLst>
              <a:ext uri="{FF2B5EF4-FFF2-40B4-BE49-F238E27FC236}">
                <a16:creationId xmlns:a16="http://schemas.microsoft.com/office/drawing/2014/main" id="{A358769D-99F9-F19D-7EFB-22BB5202EC5D}"/>
              </a:ext>
            </a:extLst>
          </p:cNvPr>
          <p:cNvSpPr txBox="1"/>
          <p:nvPr/>
        </p:nvSpPr>
        <p:spPr>
          <a:xfrm>
            <a:off x="388392" y="1970424"/>
            <a:ext cx="4529838" cy="3108543"/>
          </a:xfrm>
          <a:prstGeom prst="rect">
            <a:avLst/>
          </a:prstGeom>
          <a:noFill/>
          <a:ln>
            <a:solidFill>
              <a:srgbClr val="1E1E1E"/>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Onest"/>
              </a:rPr>
              <a:t>What small tests will I take? Be as specific as you can </a:t>
            </a: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p:txBody>
      </p:sp>
      <p:sp>
        <p:nvSpPr>
          <p:cNvPr id="6" name="TextBox 5">
            <a:extLst>
              <a:ext uri="{FF2B5EF4-FFF2-40B4-BE49-F238E27FC236}">
                <a16:creationId xmlns:a16="http://schemas.microsoft.com/office/drawing/2014/main" id="{AF7B2A9A-0C48-A617-37E4-6A43B572FB00}"/>
              </a:ext>
            </a:extLst>
          </p:cNvPr>
          <p:cNvSpPr txBox="1"/>
          <p:nvPr/>
        </p:nvSpPr>
        <p:spPr>
          <a:xfrm>
            <a:off x="5212474" y="1950042"/>
            <a:ext cx="4529838" cy="1384995"/>
          </a:xfrm>
          <a:prstGeom prst="rect">
            <a:avLst/>
          </a:prstGeom>
          <a:noFill/>
          <a:ln>
            <a:solidFill>
              <a:srgbClr val="1E1E1E"/>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Onest"/>
              </a:rPr>
              <a:t>What might happen?</a:t>
            </a: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p:txBody>
      </p:sp>
      <p:sp>
        <p:nvSpPr>
          <p:cNvPr id="7" name="TextBox 6">
            <a:extLst>
              <a:ext uri="{FF2B5EF4-FFF2-40B4-BE49-F238E27FC236}">
                <a16:creationId xmlns:a16="http://schemas.microsoft.com/office/drawing/2014/main" id="{9AC4CEEF-AE4F-D788-09B7-109275A9E016}"/>
              </a:ext>
            </a:extLst>
          </p:cNvPr>
          <p:cNvSpPr txBox="1"/>
          <p:nvPr/>
        </p:nvSpPr>
        <p:spPr>
          <a:xfrm>
            <a:off x="5212474" y="3580948"/>
            <a:ext cx="4529838" cy="1384995"/>
          </a:xfrm>
          <a:prstGeom prst="rect">
            <a:avLst/>
          </a:prstGeom>
          <a:noFill/>
          <a:ln>
            <a:solidFill>
              <a:srgbClr val="1E1E1E"/>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Onest"/>
              </a:rPr>
              <a:t>What might be the challenges?</a:t>
            </a: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p:txBody>
      </p:sp>
    </p:spTree>
    <p:extLst>
      <p:ext uri="{BB962C8B-B14F-4D97-AF65-F5344CB8AC3E}">
        <p14:creationId xmlns:p14="http://schemas.microsoft.com/office/powerpoint/2010/main" val="453185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green circle with a black background&#10;&#10;Description automatically generated">
            <a:extLst>
              <a:ext uri="{FF2B5EF4-FFF2-40B4-BE49-F238E27FC236}">
                <a16:creationId xmlns:a16="http://schemas.microsoft.com/office/drawing/2014/main" id="{0234D0F4-8259-0FDA-9902-06F436EDBBFC}"/>
              </a:ext>
            </a:extLst>
          </p:cNvPr>
          <p:cNvPicPr>
            <a:picLocks noChangeAspect="1"/>
          </p:cNvPicPr>
          <p:nvPr/>
        </p:nvPicPr>
        <p:blipFill>
          <a:blip r:embed="rId2"/>
          <a:stretch>
            <a:fillRect/>
          </a:stretch>
        </p:blipFill>
        <p:spPr>
          <a:xfrm>
            <a:off x="201360" y="5098218"/>
            <a:ext cx="5716965" cy="777697"/>
          </a:xfrm>
          <a:prstGeom prst="rect">
            <a:avLst/>
          </a:prstGeom>
        </p:spPr>
      </p:pic>
      <p:pic>
        <p:nvPicPr>
          <p:cNvPr id="4" name="Picture 3" descr="A group of colorful stars&#10;&#10;Description automatically generated">
            <a:extLst>
              <a:ext uri="{FF2B5EF4-FFF2-40B4-BE49-F238E27FC236}">
                <a16:creationId xmlns:a16="http://schemas.microsoft.com/office/drawing/2014/main" id="{0A7F586B-A27F-0329-1188-A543664D36FC}"/>
              </a:ext>
            </a:extLst>
          </p:cNvPr>
          <p:cNvPicPr>
            <a:picLocks noChangeAspect="1"/>
          </p:cNvPicPr>
          <p:nvPr/>
        </p:nvPicPr>
        <p:blipFill>
          <a:blip r:embed="rId3"/>
          <a:stretch>
            <a:fillRect/>
          </a:stretch>
        </p:blipFill>
        <p:spPr>
          <a:xfrm>
            <a:off x="3297860" y="-2496507"/>
            <a:ext cx="10566538" cy="4425565"/>
          </a:xfrm>
          <a:prstGeom prst="rect">
            <a:avLst/>
          </a:prstGeom>
        </p:spPr>
      </p:pic>
      <p:sp>
        <p:nvSpPr>
          <p:cNvPr id="9" name="Google Shape;75;p16">
            <a:extLst>
              <a:ext uri="{FF2B5EF4-FFF2-40B4-BE49-F238E27FC236}">
                <a16:creationId xmlns:a16="http://schemas.microsoft.com/office/drawing/2014/main" id="{37DB1659-D09C-1DA8-D3B2-64CF917D3DB0}"/>
              </a:ext>
            </a:extLst>
          </p:cNvPr>
          <p:cNvSpPr txBox="1"/>
          <p:nvPr/>
        </p:nvSpPr>
        <p:spPr>
          <a:xfrm>
            <a:off x="378948" y="-279647"/>
            <a:ext cx="10675500" cy="2230709"/>
          </a:xfrm>
          <a:prstGeom prst="rect">
            <a:avLst/>
          </a:prstGeom>
          <a:noFill/>
          <a:ln>
            <a:noFill/>
          </a:ln>
        </p:spPr>
        <p:txBody>
          <a:bodyPr spcFirstLastPara="1" wrap="square" lIns="91425" tIns="91425" rIns="91425" bIns="91425" anchor="b" anchorCtr="0">
            <a:noAutofit/>
          </a:bodyPr>
          <a:lstStyle/>
          <a:p>
            <a:pPr>
              <a:lnSpc>
                <a:spcPct val="85000"/>
              </a:lnSpc>
            </a:pPr>
            <a:r>
              <a:rPr lang="en-GB" sz="4200" b="1" dirty="0">
                <a:solidFill>
                  <a:srgbClr val="1E1E1E"/>
                </a:solidFill>
                <a:latin typeface="Onest"/>
                <a:ea typeface="Onest"/>
                <a:cs typeface="Onest"/>
                <a:sym typeface="Onest"/>
              </a:rPr>
              <a:t>Experiences</a:t>
            </a:r>
          </a:p>
          <a:p>
            <a:pPr>
              <a:lnSpc>
                <a:spcPct val="85000"/>
              </a:lnSpc>
            </a:pPr>
            <a:r>
              <a:rPr lang="en-GB" sz="4200" b="1" dirty="0">
                <a:solidFill>
                  <a:schemeClr val="tx2"/>
                </a:solidFill>
                <a:latin typeface="Onest"/>
                <a:ea typeface="Onest"/>
                <a:cs typeface="Onest"/>
                <a:sym typeface="Onest"/>
              </a:rPr>
              <a:t>Observations</a:t>
            </a:r>
            <a:endParaRPr lang="en-GB" sz="4200" b="1" dirty="0">
              <a:solidFill>
                <a:srgbClr val="BFD4DE"/>
              </a:solidFill>
              <a:latin typeface="Onest"/>
              <a:ea typeface="Onest"/>
              <a:cs typeface="Onest"/>
            </a:endParaRPr>
          </a:p>
        </p:txBody>
      </p:sp>
      <p:sp>
        <p:nvSpPr>
          <p:cNvPr id="5" name="TextBox 4">
            <a:extLst>
              <a:ext uri="{FF2B5EF4-FFF2-40B4-BE49-F238E27FC236}">
                <a16:creationId xmlns:a16="http://schemas.microsoft.com/office/drawing/2014/main" id="{A358769D-99F9-F19D-7EFB-22BB5202EC5D}"/>
              </a:ext>
            </a:extLst>
          </p:cNvPr>
          <p:cNvSpPr txBox="1"/>
          <p:nvPr/>
        </p:nvSpPr>
        <p:spPr>
          <a:xfrm>
            <a:off x="388392" y="1970424"/>
            <a:ext cx="4529838" cy="3108543"/>
          </a:xfrm>
          <a:prstGeom prst="rect">
            <a:avLst/>
          </a:prstGeom>
          <a:noFill/>
          <a:ln>
            <a:solidFill>
              <a:srgbClr val="1E1E1E"/>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Onest"/>
              </a:rPr>
              <a:t>What is happening as I navigate doing things differently?</a:t>
            </a: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p:txBody>
      </p:sp>
      <p:sp>
        <p:nvSpPr>
          <p:cNvPr id="6" name="TextBox 5">
            <a:extLst>
              <a:ext uri="{FF2B5EF4-FFF2-40B4-BE49-F238E27FC236}">
                <a16:creationId xmlns:a16="http://schemas.microsoft.com/office/drawing/2014/main" id="{AF7B2A9A-0C48-A617-37E4-6A43B572FB00}"/>
              </a:ext>
            </a:extLst>
          </p:cNvPr>
          <p:cNvSpPr txBox="1"/>
          <p:nvPr/>
        </p:nvSpPr>
        <p:spPr>
          <a:xfrm>
            <a:off x="5212474" y="1950042"/>
            <a:ext cx="4529838" cy="1384995"/>
          </a:xfrm>
          <a:prstGeom prst="rect">
            <a:avLst/>
          </a:prstGeom>
          <a:noFill/>
          <a:ln>
            <a:solidFill>
              <a:srgbClr val="1E1E1E"/>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Onest"/>
              </a:rPr>
              <a:t>Am I dealing with the challenges well?</a:t>
            </a: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p:txBody>
      </p:sp>
      <p:sp>
        <p:nvSpPr>
          <p:cNvPr id="7" name="TextBox 6">
            <a:extLst>
              <a:ext uri="{FF2B5EF4-FFF2-40B4-BE49-F238E27FC236}">
                <a16:creationId xmlns:a16="http://schemas.microsoft.com/office/drawing/2014/main" id="{9AC4CEEF-AE4F-D788-09B7-109275A9E016}"/>
              </a:ext>
            </a:extLst>
          </p:cNvPr>
          <p:cNvSpPr txBox="1"/>
          <p:nvPr/>
        </p:nvSpPr>
        <p:spPr>
          <a:xfrm>
            <a:off x="5212474" y="3580948"/>
            <a:ext cx="4529838" cy="1384995"/>
          </a:xfrm>
          <a:prstGeom prst="rect">
            <a:avLst/>
          </a:prstGeom>
          <a:noFill/>
          <a:ln>
            <a:solidFill>
              <a:srgbClr val="1E1E1E"/>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Onest"/>
              </a:rPr>
              <a:t>What feelings and insights stand out for me?</a:t>
            </a: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p:txBody>
      </p:sp>
    </p:spTree>
    <p:extLst>
      <p:ext uri="{BB962C8B-B14F-4D97-AF65-F5344CB8AC3E}">
        <p14:creationId xmlns:p14="http://schemas.microsoft.com/office/powerpoint/2010/main" val="4147833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2C1AAA-2020-9C2E-656C-EB5685BFB99B}"/>
              </a:ext>
            </a:extLst>
          </p:cNvPr>
          <p:cNvPicPr>
            <a:picLocks noChangeAspect="1"/>
          </p:cNvPicPr>
          <p:nvPr/>
        </p:nvPicPr>
        <p:blipFill>
          <a:blip r:embed="rId2"/>
          <a:stretch>
            <a:fillRect/>
          </a:stretch>
        </p:blipFill>
        <p:spPr>
          <a:xfrm>
            <a:off x="2541743" y="-2038625"/>
            <a:ext cx="10183880" cy="6032071"/>
          </a:xfrm>
          <a:prstGeom prst="rect">
            <a:avLst/>
          </a:prstGeom>
        </p:spPr>
      </p:pic>
      <p:sp>
        <p:nvSpPr>
          <p:cNvPr id="2" name="TextBox 1">
            <a:extLst>
              <a:ext uri="{FF2B5EF4-FFF2-40B4-BE49-F238E27FC236}">
                <a16:creationId xmlns:a16="http://schemas.microsoft.com/office/drawing/2014/main" id="{6A8B926F-81CA-CEFB-44EE-0AF446FB6D8B}"/>
              </a:ext>
            </a:extLst>
          </p:cNvPr>
          <p:cNvSpPr txBox="1"/>
          <p:nvPr/>
        </p:nvSpPr>
        <p:spPr>
          <a:xfrm>
            <a:off x="5244477" y="2036993"/>
            <a:ext cx="4529838" cy="1169551"/>
          </a:xfrm>
          <a:prstGeom prst="rect">
            <a:avLst/>
          </a:prstGeom>
          <a:noFill/>
          <a:ln>
            <a:solidFill>
              <a:srgbClr val="1E1E1E"/>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Onest"/>
              </a:rPr>
              <a:t>What worked and what didn’t as expected?</a:t>
            </a:r>
          </a:p>
          <a:p>
            <a:endParaRPr lang="en-GB" dirty="0">
              <a:latin typeface="Onest"/>
            </a:endParaRPr>
          </a:p>
          <a:p>
            <a:endParaRPr lang="en-GB" dirty="0">
              <a:latin typeface="Onest"/>
            </a:endParaRPr>
          </a:p>
          <a:p>
            <a:endParaRPr lang="en-GB" dirty="0">
              <a:latin typeface="Onest"/>
            </a:endParaRPr>
          </a:p>
          <a:p>
            <a:endParaRPr lang="en-GB" dirty="0">
              <a:latin typeface="Onest"/>
            </a:endParaRPr>
          </a:p>
        </p:txBody>
      </p:sp>
      <p:sp>
        <p:nvSpPr>
          <p:cNvPr id="3" name="TextBox 2">
            <a:extLst>
              <a:ext uri="{FF2B5EF4-FFF2-40B4-BE49-F238E27FC236}">
                <a16:creationId xmlns:a16="http://schemas.microsoft.com/office/drawing/2014/main" id="{3693E41D-1FBC-77CC-61D7-80B4A2C7D116}"/>
              </a:ext>
            </a:extLst>
          </p:cNvPr>
          <p:cNvSpPr txBox="1"/>
          <p:nvPr/>
        </p:nvSpPr>
        <p:spPr>
          <a:xfrm>
            <a:off x="428889" y="2036993"/>
            <a:ext cx="4529838" cy="3108543"/>
          </a:xfrm>
          <a:prstGeom prst="rect">
            <a:avLst/>
          </a:prstGeom>
          <a:noFill/>
          <a:ln>
            <a:solidFill>
              <a:srgbClr val="1E1E1E"/>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Onest"/>
              </a:rPr>
              <a:t>What am I learning? (about myself, my team/organisation, the wider system)</a:t>
            </a:r>
          </a:p>
          <a:p>
            <a:endParaRPr lang="en-GB" dirty="0">
              <a:latin typeface="Onest"/>
            </a:endParaRPr>
          </a:p>
          <a:p>
            <a:endParaRPr lang="en-GB" dirty="0">
              <a:latin typeface="Onest"/>
            </a:endParaRPr>
          </a:p>
          <a:p>
            <a:r>
              <a:rPr lang="en-GB" dirty="0">
                <a:latin typeface="Onest"/>
              </a:rPr>
              <a:t> </a:t>
            </a: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p:txBody>
      </p:sp>
      <p:sp>
        <p:nvSpPr>
          <p:cNvPr id="4" name="TextBox 3">
            <a:extLst>
              <a:ext uri="{FF2B5EF4-FFF2-40B4-BE49-F238E27FC236}">
                <a16:creationId xmlns:a16="http://schemas.microsoft.com/office/drawing/2014/main" id="{0613CDCD-AA86-8A53-8919-3200522134ED}"/>
              </a:ext>
            </a:extLst>
          </p:cNvPr>
          <p:cNvSpPr txBox="1"/>
          <p:nvPr/>
        </p:nvSpPr>
        <p:spPr>
          <a:xfrm>
            <a:off x="5249373" y="3665648"/>
            <a:ext cx="4532695" cy="1600438"/>
          </a:xfrm>
          <a:prstGeom prst="rect">
            <a:avLst/>
          </a:prstGeom>
          <a:noFill/>
          <a:ln>
            <a:solidFill>
              <a:srgbClr val="1E1E1E"/>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Onest"/>
              </a:rPr>
              <a:t>Is there anything I would do differently?</a:t>
            </a:r>
          </a:p>
          <a:p>
            <a:endParaRPr lang="en-GB" dirty="0">
              <a:latin typeface="Onest"/>
            </a:endParaRPr>
          </a:p>
          <a:p>
            <a:endParaRPr lang="en-GB" dirty="0">
              <a:latin typeface="Onest"/>
            </a:endParaRPr>
          </a:p>
          <a:p>
            <a:endParaRPr lang="en-GB" dirty="0">
              <a:latin typeface="Onest"/>
            </a:endParaRPr>
          </a:p>
          <a:p>
            <a:r>
              <a:rPr lang="en-GB" dirty="0">
                <a:latin typeface="Onest"/>
              </a:rPr>
              <a:t> </a:t>
            </a:r>
          </a:p>
          <a:p>
            <a:endParaRPr lang="en-GB" dirty="0">
              <a:latin typeface="Onest"/>
            </a:endParaRPr>
          </a:p>
          <a:p>
            <a:endParaRPr lang="en-GB" dirty="0">
              <a:latin typeface="Onest"/>
            </a:endParaRPr>
          </a:p>
        </p:txBody>
      </p:sp>
      <p:sp>
        <p:nvSpPr>
          <p:cNvPr id="7" name="Google Shape;75;p16">
            <a:extLst>
              <a:ext uri="{FF2B5EF4-FFF2-40B4-BE49-F238E27FC236}">
                <a16:creationId xmlns:a16="http://schemas.microsoft.com/office/drawing/2014/main" id="{34ADF994-098F-CE81-60BF-BD0408713075}"/>
              </a:ext>
            </a:extLst>
          </p:cNvPr>
          <p:cNvSpPr txBox="1"/>
          <p:nvPr/>
        </p:nvSpPr>
        <p:spPr>
          <a:xfrm>
            <a:off x="314493" y="-193716"/>
            <a:ext cx="10675500" cy="2230709"/>
          </a:xfrm>
          <a:prstGeom prst="rect">
            <a:avLst/>
          </a:prstGeom>
          <a:noFill/>
          <a:ln>
            <a:noFill/>
          </a:ln>
        </p:spPr>
        <p:txBody>
          <a:bodyPr spcFirstLastPara="1" wrap="square" lIns="91425" tIns="91425" rIns="91425" bIns="91425" anchor="b" anchorCtr="0">
            <a:noAutofit/>
          </a:bodyPr>
          <a:lstStyle/>
          <a:p>
            <a:pPr>
              <a:lnSpc>
                <a:spcPct val="85000"/>
              </a:lnSpc>
            </a:pPr>
            <a:r>
              <a:rPr lang="en-GB" sz="4200" b="1" dirty="0">
                <a:solidFill>
                  <a:srgbClr val="1E1E1E"/>
                </a:solidFill>
                <a:latin typeface="Onest"/>
                <a:ea typeface="Onest"/>
                <a:cs typeface="Onest"/>
                <a:sym typeface="Onest"/>
              </a:rPr>
              <a:t>Reflections</a:t>
            </a:r>
          </a:p>
          <a:p>
            <a:pPr>
              <a:lnSpc>
                <a:spcPct val="85000"/>
              </a:lnSpc>
            </a:pPr>
            <a:r>
              <a:rPr lang="en-GB" sz="4200" b="1" dirty="0">
                <a:solidFill>
                  <a:schemeClr val="tx2"/>
                </a:solidFill>
                <a:latin typeface="Onest"/>
                <a:ea typeface="Onest"/>
                <a:cs typeface="Onest"/>
                <a:sym typeface="Onest"/>
              </a:rPr>
              <a:t>Questions</a:t>
            </a:r>
            <a:endParaRPr lang="en-GB" sz="4200" b="1" dirty="0">
              <a:solidFill>
                <a:schemeClr val="tx2"/>
              </a:solidFill>
              <a:latin typeface="Onest"/>
              <a:ea typeface="Onest"/>
              <a:cs typeface="Onest"/>
            </a:endParaRPr>
          </a:p>
        </p:txBody>
      </p:sp>
    </p:spTree>
    <p:extLst>
      <p:ext uri="{BB962C8B-B14F-4D97-AF65-F5344CB8AC3E}">
        <p14:creationId xmlns:p14="http://schemas.microsoft.com/office/powerpoint/2010/main" val="2119375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2C1AAA-2020-9C2E-656C-EB5685BFB99B}"/>
              </a:ext>
            </a:extLst>
          </p:cNvPr>
          <p:cNvPicPr>
            <a:picLocks noChangeAspect="1"/>
          </p:cNvPicPr>
          <p:nvPr/>
        </p:nvPicPr>
        <p:blipFill>
          <a:blip r:embed="rId2"/>
          <a:stretch>
            <a:fillRect/>
          </a:stretch>
        </p:blipFill>
        <p:spPr>
          <a:xfrm>
            <a:off x="2541743" y="-2038625"/>
            <a:ext cx="10183880" cy="6032071"/>
          </a:xfrm>
          <a:prstGeom prst="rect">
            <a:avLst/>
          </a:prstGeom>
        </p:spPr>
      </p:pic>
      <p:sp>
        <p:nvSpPr>
          <p:cNvPr id="2" name="TextBox 1">
            <a:extLst>
              <a:ext uri="{FF2B5EF4-FFF2-40B4-BE49-F238E27FC236}">
                <a16:creationId xmlns:a16="http://schemas.microsoft.com/office/drawing/2014/main" id="{6A8B926F-81CA-CEFB-44EE-0AF446FB6D8B}"/>
              </a:ext>
            </a:extLst>
          </p:cNvPr>
          <p:cNvSpPr txBox="1"/>
          <p:nvPr/>
        </p:nvSpPr>
        <p:spPr>
          <a:xfrm>
            <a:off x="5244477" y="2036993"/>
            <a:ext cx="4519830" cy="1384995"/>
          </a:xfrm>
          <a:prstGeom prst="rect">
            <a:avLst/>
          </a:prstGeom>
          <a:noFill/>
          <a:ln>
            <a:solidFill>
              <a:srgbClr val="1E1E1E"/>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Onest"/>
              </a:rPr>
              <a:t>What does this tell me about my inquiry? What has shifted? </a:t>
            </a:r>
          </a:p>
          <a:p>
            <a:endParaRPr lang="en-GB" dirty="0">
              <a:latin typeface="Onest"/>
            </a:endParaRPr>
          </a:p>
          <a:p>
            <a:endParaRPr lang="en-GB" dirty="0">
              <a:latin typeface="Onest"/>
            </a:endParaRPr>
          </a:p>
          <a:p>
            <a:endParaRPr lang="en-GB" dirty="0">
              <a:latin typeface="Onest"/>
            </a:endParaRPr>
          </a:p>
          <a:p>
            <a:endParaRPr lang="en-GB" dirty="0">
              <a:latin typeface="Onest"/>
            </a:endParaRPr>
          </a:p>
        </p:txBody>
      </p:sp>
      <p:sp>
        <p:nvSpPr>
          <p:cNvPr id="3" name="TextBox 2">
            <a:extLst>
              <a:ext uri="{FF2B5EF4-FFF2-40B4-BE49-F238E27FC236}">
                <a16:creationId xmlns:a16="http://schemas.microsoft.com/office/drawing/2014/main" id="{3693E41D-1FBC-77CC-61D7-80B4A2C7D116}"/>
              </a:ext>
            </a:extLst>
          </p:cNvPr>
          <p:cNvSpPr txBox="1"/>
          <p:nvPr/>
        </p:nvSpPr>
        <p:spPr>
          <a:xfrm>
            <a:off x="428889" y="2036993"/>
            <a:ext cx="4529838" cy="3323987"/>
          </a:xfrm>
          <a:prstGeom prst="rect">
            <a:avLst/>
          </a:prstGeom>
          <a:noFill/>
          <a:ln>
            <a:solidFill>
              <a:srgbClr val="1E1E1E"/>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Onest"/>
              </a:rPr>
              <a:t>How can I act on my learning?</a:t>
            </a:r>
          </a:p>
          <a:p>
            <a:endParaRPr lang="en-GB" dirty="0">
              <a:latin typeface="Onest"/>
            </a:endParaRPr>
          </a:p>
          <a:p>
            <a:endParaRPr lang="en-GB" dirty="0">
              <a:latin typeface="Onest"/>
            </a:endParaRPr>
          </a:p>
          <a:p>
            <a:r>
              <a:rPr lang="en-GB" dirty="0">
                <a:latin typeface="Onest"/>
              </a:rPr>
              <a:t> </a:t>
            </a: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p:txBody>
      </p:sp>
      <p:sp>
        <p:nvSpPr>
          <p:cNvPr id="4" name="TextBox 3">
            <a:extLst>
              <a:ext uri="{FF2B5EF4-FFF2-40B4-BE49-F238E27FC236}">
                <a16:creationId xmlns:a16="http://schemas.microsoft.com/office/drawing/2014/main" id="{0613CDCD-AA86-8A53-8919-3200522134ED}"/>
              </a:ext>
            </a:extLst>
          </p:cNvPr>
          <p:cNvSpPr txBox="1"/>
          <p:nvPr/>
        </p:nvSpPr>
        <p:spPr>
          <a:xfrm>
            <a:off x="5244477" y="3625633"/>
            <a:ext cx="4527583" cy="1815882"/>
          </a:xfrm>
          <a:prstGeom prst="rect">
            <a:avLst/>
          </a:prstGeom>
          <a:noFill/>
          <a:ln>
            <a:solidFill>
              <a:srgbClr val="1E1E1E"/>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Onest"/>
              </a:rPr>
              <a:t>Who do I need to engage or follow up with?</a:t>
            </a:r>
          </a:p>
          <a:p>
            <a:endParaRPr lang="en-GB" dirty="0">
              <a:latin typeface="Onest"/>
            </a:endParaRPr>
          </a:p>
          <a:p>
            <a:endParaRPr lang="en-GB" dirty="0">
              <a:latin typeface="Onest"/>
            </a:endParaRPr>
          </a:p>
          <a:p>
            <a:r>
              <a:rPr lang="en-GB" dirty="0">
                <a:latin typeface="Onest"/>
              </a:rPr>
              <a:t> </a:t>
            </a:r>
          </a:p>
          <a:p>
            <a:endParaRPr lang="en-GB" dirty="0">
              <a:latin typeface="Onest"/>
            </a:endParaRPr>
          </a:p>
          <a:p>
            <a:endParaRPr lang="en-GB" dirty="0">
              <a:latin typeface="Onest"/>
            </a:endParaRPr>
          </a:p>
          <a:p>
            <a:endParaRPr lang="en-GB" dirty="0">
              <a:latin typeface="Onest"/>
            </a:endParaRPr>
          </a:p>
          <a:p>
            <a:endParaRPr lang="en-GB" dirty="0">
              <a:latin typeface="Onest"/>
            </a:endParaRPr>
          </a:p>
        </p:txBody>
      </p:sp>
      <p:sp>
        <p:nvSpPr>
          <p:cNvPr id="7" name="Google Shape;75;p16">
            <a:extLst>
              <a:ext uri="{FF2B5EF4-FFF2-40B4-BE49-F238E27FC236}">
                <a16:creationId xmlns:a16="http://schemas.microsoft.com/office/drawing/2014/main" id="{34ADF994-098F-CE81-60BF-BD0408713075}"/>
              </a:ext>
            </a:extLst>
          </p:cNvPr>
          <p:cNvSpPr txBox="1"/>
          <p:nvPr/>
        </p:nvSpPr>
        <p:spPr>
          <a:xfrm>
            <a:off x="314493" y="-193716"/>
            <a:ext cx="10675500" cy="2230709"/>
          </a:xfrm>
          <a:prstGeom prst="rect">
            <a:avLst/>
          </a:prstGeom>
          <a:noFill/>
          <a:ln>
            <a:noFill/>
          </a:ln>
        </p:spPr>
        <p:txBody>
          <a:bodyPr spcFirstLastPara="1" wrap="square" lIns="91425" tIns="91425" rIns="91425" bIns="91425" anchor="b" anchorCtr="0">
            <a:noAutofit/>
          </a:bodyPr>
          <a:lstStyle/>
          <a:p>
            <a:pPr>
              <a:lnSpc>
                <a:spcPct val="85000"/>
              </a:lnSpc>
            </a:pPr>
            <a:r>
              <a:rPr lang="en-GB" sz="4200" b="1" dirty="0">
                <a:solidFill>
                  <a:srgbClr val="1E1E1E"/>
                </a:solidFill>
                <a:latin typeface="Onest"/>
                <a:ea typeface="Onest"/>
                <a:cs typeface="Onest"/>
                <a:sym typeface="Onest"/>
              </a:rPr>
              <a:t>Reflections</a:t>
            </a:r>
          </a:p>
          <a:p>
            <a:pPr>
              <a:lnSpc>
                <a:spcPct val="85000"/>
              </a:lnSpc>
            </a:pPr>
            <a:r>
              <a:rPr lang="en-GB" sz="4200" b="1" dirty="0">
                <a:solidFill>
                  <a:schemeClr val="tx2"/>
                </a:solidFill>
                <a:latin typeface="Onest"/>
                <a:ea typeface="Onest"/>
                <a:cs typeface="Onest"/>
                <a:sym typeface="Onest"/>
              </a:rPr>
              <a:t>Analysis</a:t>
            </a:r>
            <a:endParaRPr lang="en-GB" sz="4200" b="1" dirty="0">
              <a:solidFill>
                <a:schemeClr val="tx2"/>
              </a:solidFill>
              <a:latin typeface="Onest"/>
              <a:ea typeface="Onest"/>
              <a:cs typeface="Onest"/>
            </a:endParaRPr>
          </a:p>
        </p:txBody>
      </p:sp>
    </p:spTree>
    <p:extLst>
      <p:ext uri="{BB962C8B-B14F-4D97-AF65-F5344CB8AC3E}">
        <p14:creationId xmlns:p14="http://schemas.microsoft.com/office/powerpoint/2010/main" val="835226216"/>
      </p:ext>
    </p:extLst>
  </p:cSld>
  <p:clrMapOvr>
    <a:masterClrMapping/>
  </p:clrMapOvr>
</p:sld>
</file>

<file path=ppt/theme/theme1.xml><?xml version="1.0" encoding="utf-8"?>
<a:theme xmlns:a="http://schemas.openxmlformats.org/drawingml/2006/main" name="Simple Light">
  <a:themeElements>
    <a:clrScheme name="Partnership theme">
      <a:dk1>
        <a:srgbClr val="3F353F"/>
      </a:dk1>
      <a:lt1>
        <a:srgbClr val="FFFFFF"/>
      </a:lt1>
      <a:dk2>
        <a:srgbClr val="3F353F"/>
      </a:dk2>
      <a:lt2>
        <a:srgbClr val="BFD4DE"/>
      </a:lt2>
      <a:accent1>
        <a:srgbClr val="9881EB"/>
      </a:accent1>
      <a:accent2>
        <a:srgbClr val="FABAB2"/>
      </a:accent2>
      <a:accent3>
        <a:srgbClr val="78909C"/>
      </a:accent3>
      <a:accent4>
        <a:srgbClr val="C800E8"/>
      </a:accent4>
      <a:accent5>
        <a:srgbClr val="1F999E"/>
      </a:accent5>
      <a:accent6>
        <a:srgbClr val="88F2DD"/>
      </a:accent6>
      <a:hlink>
        <a:srgbClr val="9881E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0523808-53c4-4ef9-a513-4fa6aa72f610">
      <Terms xmlns="http://schemas.microsoft.com/office/infopath/2007/PartnerControls"/>
    </lcf76f155ced4ddcb4097134ff3c332f>
    <TaxCatchAll xmlns="c9f91c5d-49dc-4588-8a51-00a5859b946c" xsi:nil="true"/>
    <SharedWithUsers xmlns="c9f91c5d-49dc-4588-8a51-00a5859b946c">
      <UserInfo>
        <DisplayName>Victoria Binks</DisplayName>
        <AccountId>22</AccountId>
        <AccountType/>
      </UserInfo>
      <UserInfo>
        <DisplayName>Ruth Coustick-Deal</DisplayName>
        <AccountId>19</AccountId>
        <AccountType/>
      </UserInfo>
      <UserInfo>
        <DisplayName>Skeena Williamson</DisplayName>
        <AccountId>16</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54252C41A344141B4622A71E0F32FDA" ma:contentTypeVersion="15" ma:contentTypeDescription="Create a new document." ma:contentTypeScope="" ma:versionID="8664e5f1d4df54e17a779817119733c5">
  <xsd:schema xmlns:xsd="http://www.w3.org/2001/XMLSchema" xmlns:xs="http://www.w3.org/2001/XMLSchema" xmlns:p="http://schemas.microsoft.com/office/2006/metadata/properties" xmlns:ns2="f0523808-53c4-4ef9-a513-4fa6aa72f610" xmlns:ns3="c9f91c5d-49dc-4588-8a51-00a5859b946c" targetNamespace="http://schemas.microsoft.com/office/2006/metadata/properties" ma:root="true" ma:fieldsID="62afff8441d21fe7f24b4c1ec8802db5" ns2:_="" ns3:_="">
    <xsd:import namespace="f0523808-53c4-4ef9-a513-4fa6aa72f610"/>
    <xsd:import namespace="c9f91c5d-49dc-4588-8a51-00a5859b946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523808-53c4-4ef9-a513-4fa6aa72f6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d9f334ec-5907-4406-9c20-eeaa5f585b82"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f91c5d-49dc-4588-8a51-00a5859b946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c51a014f-3510-488d-83b3-081a742b22b9}" ma:internalName="TaxCatchAll" ma:showField="CatchAllData" ma:web="c9f91c5d-49dc-4588-8a51-00a5859b94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08C606-A9C7-4008-BFAF-18E8AAD2F380}">
  <ds:schemaRefs>
    <ds:schemaRef ds:uri="c9f91c5d-49dc-4588-8a51-00a5859b946c"/>
    <ds:schemaRef ds:uri="f0523808-53c4-4ef9-a513-4fa6aa72f61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E19F6A7-D11D-44AA-802B-451B22BBBA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523808-53c4-4ef9-a513-4fa6aa72f610"/>
    <ds:schemaRef ds:uri="c9f91c5d-49dc-4588-8a51-00a5859b94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E06B4E-02F1-4B0D-83CA-39FECE4C15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163</Words>
  <Application>Microsoft Office PowerPoint</Application>
  <PresentationFormat>Custom</PresentationFormat>
  <Paragraphs>107</Paragraphs>
  <Slides>7</Slides>
  <Notes>2</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Simple Light</vt:lpstr>
      <vt:lpstr>PowerPoint Presentation</vt:lpstr>
      <vt:lpstr>Purpose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Coustick-Deal</dc:creator>
  <cp:lastModifiedBy>Anindita Ghosh</cp:lastModifiedBy>
  <cp:revision>43</cp:revision>
  <dcterms:modified xsi:type="dcterms:W3CDTF">2024-04-29T16:21:09Z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0x010100454252C41A344141B4622A71E0F32FDA</vt:lpwstr>
  </property>
  <property fmtid="{D5CDD505-2E9C-101B-9397-08002B2CF9AE}" pid="3" name="MediaServiceImageTags">
    <vt:lpwstr/>
  </property>
</Properties>
</file>