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1" r:id="rId6"/>
    <p:sldId id="267" r:id="rId7"/>
    <p:sldId id="262" r:id="rId8"/>
    <p:sldId id="268" r:id="rId9"/>
    <p:sldId id="263" r:id="rId10"/>
    <p:sldId id="269" r:id="rId11"/>
    <p:sldId id="264" r:id="rId12"/>
    <p:sldId id="270" r:id="rId13"/>
    <p:sldId id="265" r:id="rId14"/>
    <p:sldId id="271"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3BA3"/>
    <a:srgbClr val="0098D9"/>
    <a:srgbClr val="41AD49"/>
    <a:srgbClr val="D87333"/>
    <a:srgbClr val="2D4E9D"/>
    <a:srgbClr val="E30613"/>
    <a:srgbClr val="1682C7"/>
    <a:srgbClr val="121A3D"/>
    <a:srgbClr val="FF863B"/>
    <a:srgbClr val="FF92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ta Bardino" userId="a3f07ca8-5a08-46f5-9358-8407f1f55616" providerId="ADAL" clId="{FD809187-108C-4DA6-B96D-B66D05A01782}"/>
    <pc:docChg chg="custSel modSld">
      <pc:chgData name="Marita Bardino" userId="a3f07ca8-5a08-46f5-9358-8407f1f55616" providerId="ADAL" clId="{FD809187-108C-4DA6-B96D-B66D05A01782}" dt="2022-09-28T12:14:22.040" v="22" actId="14100"/>
      <pc:docMkLst>
        <pc:docMk/>
      </pc:docMkLst>
      <pc:sldChg chg="addSp delSp modSp mod">
        <pc:chgData name="Marita Bardino" userId="a3f07ca8-5a08-46f5-9358-8407f1f55616" providerId="ADAL" clId="{FD809187-108C-4DA6-B96D-B66D05A01782}" dt="2022-09-28T12:14:22.040" v="22" actId="14100"/>
        <pc:sldMkLst>
          <pc:docMk/>
          <pc:sldMk cId="3435695581" sldId="256"/>
        </pc:sldMkLst>
        <pc:spChg chg="del">
          <ac:chgData name="Marita Bardino" userId="a3f07ca8-5a08-46f5-9358-8407f1f55616" providerId="ADAL" clId="{FD809187-108C-4DA6-B96D-B66D05A01782}" dt="2022-09-28T12:13:59.769" v="0" actId="478"/>
          <ac:spMkLst>
            <pc:docMk/>
            <pc:sldMk cId="3435695581" sldId="256"/>
            <ac:spMk id="4" creationId="{B0A91CB1-EE67-21AE-889F-5E542C33ABCA}"/>
          </ac:spMkLst>
        </pc:spChg>
        <pc:spChg chg="mod">
          <ac:chgData name="Marita Bardino" userId="a3f07ca8-5a08-46f5-9358-8407f1f55616" providerId="ADAL" clId="{FD809187-108C-4DA6-B96D-B66D05A01782}" dt="2022-09-28T12:14:22.040" v="22" actId="14100"/>
          <ac:spMkLst>
            <pc:docMk/>
            <pc:sldMk cId="3435695581" sldId="256"/>
            <ac:spMk id="5" creationId="{C773B143-11E5-9E48-4E5E-253E2F77F3D6}"/>
          </ac:spMkLst>
        </pc:spChg>
        <pc:spChg chg="add mod">
          <ac:chgData name="Marita Bardino" userId="a3f07ca8-5a08-46f5-9358-8407f1f55616" providerId="ADAL" clId="{FD809187-108C-4DA6-B96D-B66D05A01782}" dt="2022-09-28T12:14:10.944" v="20" actId="20577"/>
          <ac:spMkLst>
            <pc:docMk/>
            <pc:sldMk cId="3435695581" sldId="256"/>
            <ac:spMk id="7" creationId="{14CFA1B9-37E0-5248-2F23-BC47F87A33D6}"/>
          </ac:spMkLst>
        </pc:spChg>
      </pc:sldChg>
    </pc:docChg>
  </pc:docChgLst>
  <pc:docChgLst>
    <pc:chgData name="Marita Bardino" userId="a3f07ca8-5a08-46f5-9358-8407f1f55616" providerId="ADAL" clId="{BBC27868-1D93-4DAA-A441-9B19AC7CDBBA}"/>
    <pc:docChg chg="undo custSel addSld delSld modSld sldOrd">
      <pc:chgData name="Marita Bardino" userId="a3f07ca8-5a08-46f5-9358-8407f1f55616" providerId="ADAL" clId="{BBC27868-1D93-4DAA-A441-9B19AC7CDBBA}" dt="2022-08-24T13:39:39.849" v="1470" actId="20577"/>
      <pc:docMkLst>
        <pc:docMk/>
      </pc:docMkLst>
      <pc:sldChg chg="addSp modSp mod">
        <pc:chgData name="Marita Bardino" userId="a3f07ca8-5a08-46f5-9358-8407f1f55616" providerId="ADAL" clId="{BBC27868-1D93-4DAA-A441-9B19AC7CDBBA}" dt="2022-08-24T13:38:49.410" v="1465" actId="20577"/>
        <pc:sldMkLst>
          <pc:docMk/>
          <pc:sldMk cId="3435695581" sldId="256"/>
        </pc:sldMkLst>
        <pc:spChg chg="mod">
          <ac:chgData name="Marita Bardino" userId="a3f07ca8-5a08-46f5-9358-8407f1f55616" providerId="ADAL" clId="{BBC27868-1D93-4DAA-A441-9B19AC7CDBBA}" dt="2022-08-24T08:42:59.704" v="613" actId="2711"/>
          <ac:spMkLst>
            <pc:docMk/>
            <pc:sldMk cId="3435695581" sldId="256"/>
            <ac:spMk id="2" creationId="{E83592B4-8C66-5329-5C16-1EE59C8AF33B}"/>
          </ac:spMkLst>
        </pc:spChg>
        <pc:spChg chg="mod">
          <ac:chgData name="Marita Bardino" userId="a3f07ca8-5a08-46f5-9358-8407f1f55616" providerId="ADAL" clId="{BBC27868-1D93-4DAA-A441-9B19AC7CDBBA}" dt="2022-08-24T08:43:09.058" v="614" actId="2711"/>
          <ac:spMkLst>
            <pc:docMk/>
            <pc:sldMk cId="3435695581" sldId="256"/>
            <ac:spMk id="3" creationId="{A623E907-DE0E-5DFF-9F09-AF8D840385FA}"/>
          </ac:spMkLst>
        </pc:spChg>
        <pc:spChg chg="add mod">
          <ac:chgData name="Marita Bardino" userId="a3f07ca8-5a08-46f5-9358-8407f1f55616" providerId="ADAL" clId="{BBC27868-1D93-4DAA-A441-9B19AC7CDBBA}" dt="2022-08-23T10:57:53.239" v="74" actId="14100"/>
          <ac:spMkLst>
            <pc:docMk/>
            <pc:sldMk cId="3435695581" sldId="256"/>
            <ac:spMk id="4" creationId="{B0A91CB1-EE67-21AE-889F-5E542C33ABCA}"/>
          </ac:spMkLst>
        </pc:spChg>
        <pc:spChg chg="add mod">
          <ac:chgData name="Marita Bardino" userId="a3f07ca8-5a08-46f5-9358-8407f1f55616" providerId="ADAL" clId="{BBC27868-1D93-4DAA-A441-9B19AC7CDBBA}" dt="2022-08-23T11:00:46.646" v="89" actId="1076"/>
          <ac:spMkLst>
            <pc:docMk/>
            <pc:sldMk cId="3435695581" sldId="256"/>
            <ac:spMk id="5" creationId="{C773B143-11E5-9E48-4E5E-253E2F77F3D6}"/>
          </ac:spMkLst>
        </pc:spChg>
        <pc:spChg chg="add mod">
          <ac:chgData name="Marita Bardino" userId="a3f07ca8-5a08-46f5-9358-8407f1f55616" providerId="ADAL" clId="{BBC27868-1D93-4DAA-A441-9B19AC7CDBBA}" dt="2022-08-24T13:38:49.410" v="1465" actId="20577"/>
          <ac:spMkLst>
            <pc:docMk/>
            <pc:sldMk cId="3435695581" sldId="256"/>
            <ac:spMk id="6" creationId="{6316ECFC-A506-5A26-3303-A411DE6CE7AA}"/>
          </ac:spMkLst>
        </pc:spChg>
        <pc:cxnChg chg="add mod">
          <ac:chgData name="Marita Bardino" userId="a3f07ca8-5a08-46f5-9358-8407f1f55616" providerId="ADAL" clId="{BBC27868-1D93-4DAA-A441-9B19AC7CDBBA}" dt="2022-08-23T11:01:26.307" v="93" actId="14100"/>
          <ac:cxnSpMkLst>
            <pc:docMk/>
            <pc:sldMk cId="3435695581" sldId="256"/>
            <ac:cxnSpMk id="8" creationId="{823490CD-FDA1-2CCA-63EB-E9FBB59B2D76}"/>
          </ac:cxnSpMkLst>
        </pc:cxnChg>
      </pc:sldChg>
      <pc:sldChg chg="addSp delSp modSp new mod">
        <pc:chgData name="Marita Bardino" userId="a3f07ca8-5a08-46f5-9358-8407f1f55616" providerId="ADAL" clId="{BBC27868-1D93-4DAA-A441-9B19AC7CDBBA}" dt="2022-08-24T10:41:34.098" v="1458" actId="20577"/>
        <pc:sldMkLst>
          <pc:docMk/>
          <pc:sldMk cId="1198786645" sldId="257"/>
        </pc:sldMkLst>
        <pc:spChg chg="mod">
          <ac:chgData name="Marita Bardino" userId="a3f07ca8-5a08-46f5-9358-8407f1f55616" providerId="ADAL" clId="{BBC27868-1D93-4DAA-A441-9B19AC7CDBBA}" dt="2022-08-24T08:45:06.696" v="640" actId="404"/>
          <ac:spMkLst>
            <pc:docMk/>
            <pc:sldMk cId="1198786645" sldId="257"/>
            <ac:spMk id="2" creationId="{E5EFE6E7-EDBD-8651-8C76-8966C8B6524E}"/>
          </ac:spMkLst>
        </pc:spChg>
        <pc:spChg chg="mod">
          <ac:chgData name="Marita Bardino" userId="a3f07ca8-5a08-46f5-9358-8407f1f55616" providerId="ADAL" clId="{BBC27868-1D93-4DAA-A441-9B19AC7CDBBA}" dt="2022-08-24T10:41:34.098" v="1458" actId="20577"/>
          <ac:spMkLst>
            <pc:docMk/>
            <pc:sldMk cId="1198786645" sldId="257"/>
            <ac:spMk id="3" creationId="{5846D233-EC08-E235-590A-6349493A83EE}"/>
          </ac:spMkLst>
        </pc:spChg>
        <pc:spChg chg="add del mod ord topLvl">
          <ac:chgData name="Marita Bardino" userId="a3f07ca8-5a08-46f5-9358-8407f1f55616" providerId="ADAL" clId="{BBC27868-1D93-4DAA-A441-9B19AC7CDBBA}" dt="2022-08-23T14:07:54.527" v="209" actId="478"/>
          <ac:spMkLst>
            <pc:docMk/>
            <pc:sldMk cId="1198786645" sldId="257"/>
            <ac:spMk id="6" creationId="{34DFFFDC-8A89-1CD8-6343-CA78A06C7F35}"/>
          </ac:spMkLst>
        </pc:spChg>
        <pc:spChg chg="add mod">
          <ac:chgData name="Marita Bardino" userId="a3f07ca8-5a08-46f5-9358-8407f1f55616" providerId="ADAL" clId="{BBC27868-1D93-4DAA-A441-9B19AC7CDBBA}" dt="2022-08-24T08:44:03.303" v="627" actId="1076"/>
          <ac:spMkLst>
            <pc:docMk/>
            <pc:sldMk cId="1198786645" sldId="257"/>
            <ac:spMk id="9" creationId="{260CB53C-40FC-41C1-B006-17723FE62965}"/>
          </ac:spMkLst>
        </pc:spChg>
        <pc:grpChg chg="add del mod ord">
          <ac:chgData name="Marita Bardino" userId="a3f07ca8-5a08-46f5-9358-8407f1f55616" providerId="ADAL" clId="{BBC27868-1D93-4DAA-A441-9B19AC7CDBBA}" dt="2022-08-23T14:07:35.053" v="204" actId="165"/>
          <ac:grpSpMkLst>
            <pc:docMk/>
            <pc:sldMk cId="1198786645" sldId="257"/>
            <ac:grpSpMk id="7" creationId="{268BC64F-22DE-5DC7-ECD4-8FF7466312D7}"/>
          </ac:grpSpMkLst>
        </pc:grpChg>
        <pc:picChg chg="add del mod topLvl">
          <ac:chgData name="Marita Bardino" userId="a3f07ca8-5a08-46f5-9358-8407f1f55616" providerId="ADAL" clId="{BBC27868-1D93-4DAA-A441-9B19AC7CDBBA}" dt="2022-08-23T14:08:08.296" v="212" actId="478"/>
          <ac:picMkLst>
            <pc:docMk/>
            <pc:sldMk cId="1198786645" sldId="257"/>
            <ac:picMk id="5" creationId="{659481A3-8147-1A42-6BA3-099A75E7B540}"/>
          </ac:picMkLst>
        </pc:picChg>
        <pc:picChg chg="add mod">
          <ac:chgData name="Marita Bardino" userId="a3f07ca8-5a08-46f5-9358-8407f1f55616" providerId="ADAL" clId="{BBC27868-1D93-4DAA-A441-9B19AC7CDBBA}" dt="2022-08-23T14:13:00.721" v="316" actId="1037"/>
          <ac:picMkLst>
            <pc:docMk/>
            <pc:sldMk cId="1198786645" sldId="257"/>
            <ac:picMk id="8" creationId="{4DBE11B4-B9DE-970F-1A82-D65F49A39981}"/>
          </ac:picMkLst>
        </pc:picChg>
      </pc:sldChg>
      <pc:sldChg chg="addSp modSp new del mod">
        <pc:chgData name="Marita Bardino" userId="a3f07ca8-5a08-46f5-9358-8407f1f55616" providerId="ADAL" clId="{BBC27868-1D93-4DAA-A441-9B19AC7CDBBA}" dt="2022-08-23T14:09:02.310" v="227" actId="47"/>
        <pc:sldMkLst>
          <pc:docMk/>
          <pc:sldMk cId="4114818255" sldId="258"/>
        </pc:sldMkLst>
        <pc:spChg chg="mod">
          <ac:chgData name="Marita Bardino" userId="a3f07ca8-5a08-46f5-9358-8407f1f55616" providerId="ADAL" clId="{BBC27868-1D93-4DAA-A441-9B19AC7CDBBA}" dt="2022-08-23T14:04:22.378" v="193" actId="113"/>
          <ac:spMkLst>
            <pc:docMk/>
            <pc:sldMk cId="4114818255" sldId="258"/>
            <ac:spMk id="2" creationId="{66D88A42-99FA-9244-48C5-52B53B681BCA}"/>
          </ac:spMkLst>
        </pc:spChg>
        <pc:spChg chg="mod">
          <ac:chgData name="Marita Bardino" userId="a3f07ca8-5a08-46f5-9358-8407f1f55616" providerId="ADAL" clId="{BBC27868-1D93-4DAA-A441-9B19AC7CDBBA}" dt="2022-08-23T14:04:15.627" v="192" actId="1076"/>
          <ac:spMkLst>
            <pc:docMk/>
            <pc:sldMk cId="4114818255" sldId="258"/>
            <ac:spMk id="3" creationId="{D6230A62-8FCF-8931-6D27-4DD4DF6DC21C}"/>
          </ac:spMkLst>
        </pc:spChg>
        <pc:picChg chg="add mod">
          <ac:chgData name="Marita Bardino" userId="a3f07ca8-5a08-46f5-9358-8407f1f55616" providerId="ADAL" clId="{BBC27868-1D93-4DAA-A441-9B19AC7CDBBA}" dt="2022-08-23T14:08:10.842" v="213" actId="1076"/>
          <ac:picMkLst>
            <pc:docMk/>
            <pc:sldMk cId="4114818255" sldId="258"/>
            <ac:picMk id="5" creationId="{D450325D-9004-71B6-E9C3-FB3C11FBFD10}"/>
          </ac:picMkLst>
        </pc:picChg>
      </pc:sldChg>
      <pc:sldChg chg="addSp delSp modSp add mod ord">
        <pc:chgData name="Marita Bardino" userId="a3f07ca8-5a08-46f5-9358-8407f1f55616" providerId="ADAL" clId="{BBC27868-1D93-4DAA-A441-9B19AC7CDBBA}" dt="2022-08-24T13:38:57.640" v="1466" actId="1076"/>
        <pc:sldMkLst>
          <pc:docMk/>
          <pc:sldMk cId="3833043024" sldId="259"/>
        </pc:sldMkLst>
        <pc:spChg chg="mod">
          <ac:chgData name="Marita Bardino" userId="a3f07ca8-5a08-46f5-9358-8407f1f55616" providerId="ADAL" clId="{BBC27868-1D93-4DAA-A441-9B19AC7CDBBA}" dt="2022-08-24T08:45:01.841" v="639" actId="403"/>
          <ac:spMkLst>
            <pc:docMk/>
            <pc:sldMk cId="3833043024" sldId="259"/>
            <ac:spMk id="2" creationId="{66D88A42-99FA-9244-48C5-52B53B681BCA}"/>
          </ac:spMkLst>
        </pc:spChg>
        <pc:spChg chg="mod">
          <ac:chgData name="Marita Bardino" userId="a3f07ca8-5a08-46f5-9358-8407f1f55616" providerId="ADAL" clId="{BBC27868-1D93-4DAA-A441-9B19AC7CDBBA}" dt="2022-08-24T09:09:14.649" v="1028" actId="12"/>
          <ac:spMkLst>
            <pc:docMk/>
            <pc:sldMk cId="3833043024" sldId="259"/>
            <ac:spMk id="3" creationId="{D6230A62-8FCF-8931-6D27-4DD4DF6DC21C}"/>
          </ac:spMkLst>
        </pc:spChg>
        <pc:picChg chg="del">
          <ac:chgData name="Marita Bardino" userId="a3f07ca8-5a08-46f5-9358-8407f1f55616" providerId="ADAL" clId="{BBC27868-1D93-4DAA-A441-9B19AC7CDBBA}" dt="2022-08-23T14:04:37.891" v="196" actId="478"/>
          <ac:picMkLst>
            <pc:docMk/>
            <pc:sldMk cId="3833043024" sldId="259"/>
            <ac:picMk id="5" creationId="{D450325D-9004-71B6-E9C3-FB3C11FBFD10}"/>
          </ac:picMkLst>
        </pc:picChg>
        <pc:picChg chg="add mod">
          <ac:chgData name="Marita Bardino" userId="a3f07ca8-5a08-46f5-9358-8407f1f55616" providerId="ADAL" clId="{BBC27868-1D93-4DAA-A441-9B19AC7CDBBA}" dt="2022-08-24T13:38:57.640" v="1466" actId="1076"/>
          <ac:picMkLst>
            <pc:docMk/>
            <pc:sldMk cId="3833043024" sldId="259"/>
            <ac:picMk id="6" creationId="{CC8D4B73-A417-7F89-F916-1AA57BDA1B40}"/>
          </ac:picMkLst>
        </pc:picChg>
      </pc:sldChg>
      <pc:sldChg chg="modSp add mod ord">
        <pc:chgData name="Marita Bardino" userId="a3f07ca8-5a08-46f5-9358-8407f1f55616" providerId="ADAL" clId="{BBC27868-1D93-4DAA-A441-9B19AC7CDBBA}" dt="2022-08-24T13:39:39.849" v="1470" actId="20577"/>
        <pc:sldMkLst>
          <pc:docMk/>
          <pc:sldMk cId="3200799400" sldId="260"/>
        </pc:sldMkLst>
        <pc:spChg chg="mod">
          <ac:chgData name="Marita Bardino" userId="a3f07ca8-5a08-46f5-9358-8407f1f55616" providerId="ADAL" clId="{BBC27868-1D93-4DAA-A441-9B19AC7CDBBA}" dt="2022-08-24T08:27:16.033" v="330" actId="20577"/>
          <ac:spMkLst>
            <pc:docMk/>
            <pc:sldMk cId="3200799400" sldId="260"/>
            <ac:spMk id="2" creationId="{E5EFE6E7-EDBD-8651-8C76-8966C8B6524E}"/>
          </ac:spMkLst>
        </pc:spChg>
        <pc:spChg chg="mod">
          <ac:chgData name="Marita Bardino" userId="a3f07ca8-5a08-46f5-9358-8407f1f55616" providerId="ADAL" clId="{BBC27868-1D93-4DAA-A441-9B19AC7CDBBA}" dt="2022-08-24T13:39:39.849" v="1470" actId="20577"/>
          <ac:spMkLst>
            <pc:docMk/>
            <pc:sldMk cId="3200799400" sldId="260"/>
            <ac:spMk id="3" creationId="{5846D233-EC08-E235-590A-6349493A83EE}"/>
          </ac:spMkLst>
        </pc:spChg>
      </pc:sldChg>
      <pc:sldChg chg="addSp delSp modSp add mod">
        <pc:chgData name="Marita Bardino" userId="a3f07ca8-5a08-46f5-9358-8407f1f55616" providerId="ADAL" clId="{BBC27868-1D93-4DAA-A441-9B19AC7CDBBA}" dt="2022-08-24T13:39:10.901" v="1467" actId="1076"/>
        <pc:sldMkLst>
          <pc:docMk/>
          <pc:sldMk cId="2265197026" sldId="261"/>
        </pc:sldMkLst>
        <pc:spChg chg="mod">
          <ac:chgData name="Marita Bardino" userId="a3f07ca8-5a08-46f5-9358-8407f1f55616" providerId="ADAL" clId="{BBC27868-1D93-4DAA-A441-9B19AC7CDBBA}" dt="2022-08-24T13:39:10.901" v="1467" actId="1076"/>
          <ac:spMkLst>
            <pc:docMk/>
            <pc:sldMk cId="2265197026" sldId="261"/>
            <ac:spMk id="2" creationId="{66D88A42-99FA-9244-48C5-52B53B681BCA}"/>
          </ac:spMkLst>
        </pc:spChg>
        <pc:spChg chg="mod">
          <ac:chgData name="Marita Bardino" userId="a3f07ca8-5a08-46f5-9358-8407f1f55616" providerId="ADAL" clId="{BBC27868-1D93-4DAA-A441-9B19AC7CDBBA}" dt="2022-08-24T08:56:03.539" v="814" actId="20577"/>
          <ac:spMkLst>
            <pc:docMk/>
            <pc:sldMk cId="2265197026" sldId="261"/>
            <ac:spMk id="3" creationId="{D6230A62-8FCF-8931-6D27-4DD4DF6DC21C}"/>
          </ac:spMkLst>
        </pc:spChg>
        <pc:picChg chg="add mod">
          <ac:chgData name="Marita Bardino" userId="a3f07ca8-5a08-46f5-9358-8407f1f55616" providerId="ADAL" clId="{BBC27868-1D93-4DAA-A441-9B19AC7CDBBA}" dt="2022-08-24T08:38:58.136" v="573" actId="1076"/>
          <ac:picMkLst>
            <pc:docMk/>
            <pc:sldMk cId="2265197026" sldId="261"/>
            <ac:picMk id="5" creationId="{E6597C73-D4AF-50A2-E720-293D562B25EC}"/>
          </ac:picMkLst>
        </pc:picChg>
        <pc:picChg chg="del">
          <ac:chgData name="Marita Bardino" userId="a3f07ca8-5a08-46f5-9358-8407f1f55616" providerId="ADAL" clId="{BBC27868-1D93-4DAA-A441-9B19AC7CDBBA}" dt="2022-08-24T08:36:35.853" v="543" actId="478"/>
          <ac:picMkLst>
            <pc:docMk/>
            <pc:sldMk cId="2265197026" sldId="261"/>
            <ac:picMk id="6" creationId="{CC8D4B73-A417-7F89-F916-1AA57BDA1B40}"/>
          </ac:picMkLst>
        </pc:picChg>
      </pc:sldChg>
      <pc:sldChg chg="addSp delSp modSp add mod">
        <pc:chgData name="Marita Bardino" userId="a3f07ca8-5a08-46f5-9358-8407f1f55616" providerId="ADAL" clId="{BBC27868-1D93-4DAA-A441-9B19AC7CDBBA}" dt="2022-08-24T08:55:26.359" v="761" actId="20577"/>
        <pc:sldMkLst>
          <pc:docMk/>
          <pc:sldMk cId="2896980164" sldId="262"/>
        </pc:sldMkLst>
        <pc:spChg chg="mod">
          <ac:chgData name="Marita Bardino" userId="a3f07ca8-5a08-46f5-9358-8407f1f55616" providerId="ADAL" clId="{BBC27868-1D93-4DAA-A441-9B19AC7CDBBA}" dt="2022-08-24T08:45:42.167" v="649" actId="27636"/>
          <ac:spMkLst>
            <pc:docMk/>
            <pc:sldMk cId="2896980164" sldId="262"/>
            <ac:spMk id="2" creationId="{66D88A42-99FA-9244-48C5-52B53B681BCA}"/>
          </ac:spMkLst>
        </pc:spChg>
        <pc:spChg chg="mod">
          <ac:chgData name="Marita Bardino" userId="a3f07ca8-5a08-46f5-9358-8407f1f55616" providerId="ADAL" clId="{BBC27868-1D93-4DAA-A441-9B19AC7CDBBA}" dt="2022-08-24T08:55:26.359" v="761" actId="20577"/>
          <ac:spMkLst>
            <pc:docMk/>
            <pc:sldMk cId="2896980164" sldId="262"/>
            <ac:spMk id="3" creationId="{D6230A62-8FCF-8931-6D27-4DD4DF6DC21C}"/>
          </ac:spMkLst>
        </pc:spChg>
        <pc:picChg chg="del">
          <ac:chgData name="Marita Bardino" userId="a3f07ca8-5a08-46f5-9358-8407f1f55616" providerId="ADAL" clId="{BBC27868-1D93-4DAA-A441-9B19AC7CDBBA}" dt="2022-08-24T08:40:50.689" v="585" actId="478"/>
          <ac:picMkLst>
            <pc:docMk/>
            <pc:sldMk cId="2896980164" sldId="262"/>
            <ac:picMk id="5" creationId="{E6597C73-D4AF-50A2-E720-293D562B25EC}"/>
          </ac:picMkLst>
        </pc:picChg>
        <pc:picChg chg="add mod">
          <ac:chgData name="Marita Bardino" userId="a3f07ca8-5a08-46f5-9358-8407f1f55616" providerId="ADAL" clId="{BBC27868-1D93-4DAA-A441-9B19AC7CDBBA}" dt="2022-08-24T08:40:55.291" v="587" actId="1076"/>
          <ac:picMkLst>
            <pc:docMk/>
            <pc:sldMk cId="2896980164" sldId="262"/>
            <ac:picMk id="6" creationId="{903A0FAA-929C-2AD1-BA3D-E06CF04C213D}"/>
          </ac:picMkLst>
        </pc:picChg>
      </pc:sldChg>
      <pc:sldChg chg="addSp delSp modSp add mod">
        <pc:chgData name="Marita Bardino" userId="a3f07ca8-5a08-46f5-9358-8407f1f55616" providerId="ADAL" clId="{BBC27868-1D93-4DAA-A441-9B19AC7CDBBA}" dt="2022-08-24T08:55:32.157" v="769" actId="20577"/>
        <pc:sldMkLst>
          <pc:docMk/>
          <pc:sldMk cId="859014237" sldId="263"/>
        </pc:sldMkLst>
        <pc:spChg chg="mod">
          <ac:chgData name="Marita Bardino" userId="a3f07ca8-5a08-46f5-9358-8407f1f55616" providerId="ADAL" clId="{BBC27868-1D93-4DAA-A441-9B19AC7CDBBA}" dt="2022-08-24T08:48:19.853" v="675" actId="207"/>
          <ac:spMkLst>
            <pc:docMk/>
            <pc:sldMk cId="859014237" sldId="263"/>
            <ac:spMk id="2" creationId="{66D88A42-99FA-9244-48C5-52B53B681BCA}"/>
          </ac:spMkLst>
        </pc:spChg>
        <pc:spChg chg="mod">
          <ac:chgData name="Marita Bardino" userId="a3f07ca8-5a08-46f5-9358-8407f1f55616" providerId="ADAL" clId="{BBC27868-1D93-4DAA-A441-9B19AC7CDBBA}" dt="2022-08-24T08:55:32.157" v="769" actId="20577"/>
          <ac:spMkLst>
            <pc:docMk/>
            <pc:sldMk cId="859014237" sldId="263"/>
            <ac:spMk id="3" creationId="{D6230A62-8FCF-8931-6D27-4DD4DF6DC21C}"/>
          </ac:spMkLst>
        </pc:spChg>
        <pc:spChg chg="add del">
          <ac:chgData name="Marita Bardino" userId="a3f07ca8-5a08-46f5-9358-8407f1f55616" providerId="ADAL" clId="{BBC27868-1D93-4DAA-A441-9B19AC7CDBBA}" dt="2022-08-24T08:50:25.309" v="702" actId="22"/>
          <ac:spMkLst>
            <pc:docMk/>
            <pc:sldMk cId="859014237" sldId="263"/>
            <ac:spMk id="8" creationId="{B0F2DF31-C0DF-7FBA-2521-96CF991949CB}"/>
          </ac:spMkLst>
        </pc:spChg>
        <pc:picChg chg="add mod">
          <ac:chgData name="Marita Bardino" userId="a3f07ca8-5a08-46f5-9358-8407f1f55616" providerId="ADAL" clId="{BBC27868-1D93-4DAA-A441-9B19AC7CDBBA}" dt="2022-08-24T08:48:15.427" v="674" actId="1076"/>
          <ac:picMkLst>
            <pc:docMk/>
            <pc:sldMk cId="859014237" sldId="263"/>
            <ac:picMk id="5" creationId="{FE68C61B-A779-100D-4274-03DCF0098904}"/>
          </ac:picMkLst>
        </pc:picChg>
        <pc:picChg chg="del">
          <ac:chgData name="Marita Bardino" userId="a3f07ca8-5a08-46f5-9358-8407f1f55616" providerId="ADAL" clId="{BBC27868-1D93-4DAA-A441-9B19AC7CDBBA}" dt="2022-08-24T08:48:10.944" v="673" actId="478"/>
          <ac:picMkLst>
            <pc:docMk/>
            <pc:sldMk cId="859014237" sldId="263"/>
            <ac:picMk id="6" creationId="{903A0FAA-929C-2AD1-BA3D-E06CF04C213D}"/>
          </ac:picMkLst>
        </pc:picChg>
      </pc:sldChg>
      <pc:sldChg chg="addSp delSp modSp add mod">
        <pc:chgData name="Marita Bardino" userId="a3f07ca8-5a08-46f5-9358-8407f1f55616" providerId="ADAL" clId="{BBC27868-1D93-4DAA-A441-9B19AC7CDBBA}" dt="2022-08-24T08:55:41.758" v="784" actId="20577"/>
        <pc:sldMkLst>
          <pc:docMk/>
          <pc:sldMk cId="3250550990" sldId="264"/>
        </pc:sldMkLst>
        <pc:spChg chg="mod">
          <ac:chgData name="Marita Bardino" userId="a3f07ca8-5a08-46f5-9358-8407f1f55616" providerId="ADAL" clId="{BBC27868-1D93-4DAA-A441-9B19AC7CDBBA}" dt="2022-08-24T08:51:33.539" v="710" actId="207"/>
          <ac:spMkLst>
            <pc:docMk/>
            <pc:sldMk cId="3250550990" sldId="264"/>
            <ac:spMk id="2" creationId="{66D88A42-99FA-9244-48C5-52B53B681BCA}"/>
          </ac:spMkLst>
        </pc:spChg>
        <pc:spChg chg="mod">
          <ac:chgData name="Marita Bardino" userId="a3f07ca8-5a08-46f5-9358-8407f1f55616" providerId="ADAL" clId="{BBC27868-1D93-4DAA-A441-9B19AC7CDBBA}" dt="2022-08-24T08:55:41.758" v="784" actId="20577"/>
          <ac:spMkLst>
            <pc:docMk/>
            <pc:sldMk cId="3250550990" sldId="264"/>
            <ac:spMk id="3" creationId="{D6230A62-8FCF-8931-6D27-4DD4DF6DC21C}"/>
          </ac:spMkLst>
        </pc:spChg>
        <pc:picChg chg="del">
          <ac:chgData name="Marita Bardino" userId="a3f07ca8-5a08-46f5-9358-8407f1f55616" providerId="ADAL" clId="{BBC27868-1D93-4DAA-A441-9B19AC7CDBBA}" dt="2022-08-24T08:51:22.842" v="707" actId="478"/>
          <ac:picMkLst>
            <pc:docMk/>
            <pc:sldMk cId="3250550990" sldId="264"/>
            <ac:picMk id="5" creationId="{FE68C61B-A779-100D-4274-03DCF0098904}"/>
          </ac:picMkLst>
        </pc:picChg>
        <pc:picChg chg="add mod">
          <ac:chgData name="Marita Bardino" userId="a3f07ca8-5a08-46f5-9358-8407f1f55616" providerId="ADAL" clId="{BBC27868-1D93-4DAA-A441-9B19AC7CDBBA}" dt="2022-08-24T08:51:28.359" v="709" actId="1076"/>
          <ac:picMkLst>
            <pc:docMk/>
            <pc:sldMk cId="3250550990" sldId="264"/>
            <ac:picMk id="6" creationId="{8A88978C-120D-8F36-9181-E9C448ACB755}"/>
          </ac:picMkLst>
        </pc:picChg>
      </pc:sldChg>
      <pc:sldChg chg="addSp delSp modSp add mod">
        <pc:chgData name="Marita Bardino" userId="a3f07ca8-5a08-46f5-9358-8407f1f55616" providerId="ADAL" clId="{BBC27868-1D93-4DAA-A441-9B19AC7CDBBA}" dt="2022-08-24T08:55:48.057" v="794" actId="20577"/>
        <pc:sldMkLst>
          <pc:docMk/>
          <pc:sldMk cId="2827199427" sldId="265"/>
        </pc:sldMkLst>
        <pc:spChg chg="mod">
          <ac:chgData name="Marita Bardino" userId="a3f07ca8-5a08-46f5-9358-8407f1f55616" providerId="ADAL" clId="{BBC27868-1D93-4DAA-A441-9B19AC7CDBBA}" dt="2022-08-24T08:54:01.883" v="735" actId="207"/>
          <ac:spMkLst>
            <pc:docMk/>
            <pc:sldMk cId="2827199427" sldId="265"/>
            <ac:spMk id="2" creationId="{66D88A42-99FA-9244-48C5-52B53B681BCA}"/>
          </ac:spMkLst>
        </pc:spChg>
        <pc:spChg chg="mod">
          <ac:chgData name="Marita Bardino" userId="a3f07ca8-5a08-46f5-9358-8407f1f55616" providerId="ADAL" clId="{BBC27868-1D93-4DAA-A441-9B19AC7CDBBA}" dt="2022-08-24T08:55:48.057" v="794" actId="20577"/>
          <ac:spMkLst>
            <pc:docMk/>
            <pc:sldMk cId="2827199427" sldId="265"/>
            <ac:spMk id="3" creationId="{D6230A62-8FCF-8931-6D27-4DD4DF6DC21C}"/>
          </ac:spMkLst>
        </pc:spChg>
        <pc:picChg chg="add mod">
          <ac:chgData name="Marita Bardino" userId="a3f07ca8-5a08-46f5-9358-8407f1f55616" providerId="ADAL" clId="{BBC27868-1D93-4DAA-A441-9B19AC7CDBBA}" dt="2022-08-24T08:53:54.073" v="734" actId="1076"/>
          <ac:picMkLst>
            <pc:docMk/>
            <pc:sldMk cId="2827199427" sldId="265"/>
            <ac:picMk id="5" creationId="{4CE6E2FD-4DE6-4EC4-E069-80C091B18C84}"/>
          </ac:picMkLst>
        </pc:picChg>
        <pc:picChg chg="del">
          <ac:chgData name="Marita Bardino" userId="a3f07ca8-5a08-46f5-9358-8407f1f55616" providerId="ADAL" clId="{BBC27868-1D93-4DAA-A441-9B19AC7CDBBA}" dt="2022-08-24T08:53:26.993" v="732" actId="478"/>
          <ac:picMkLst>
            <pc:docMk/>
            <pc:sldMk cId="2827199427" sldId="265"/>
            <ac:picMk id="6" creationId="{8A88978C-120D-8F36-9181-E9C448ACB755}"/>
          </ac:picMkLst>
        </pc:picChg>
      </pc:sldChg>
      <pc:sldChg chg="addSp delSp modSp add mod">
        <pc:chgData name="Marita Bardino" userId="a3f07ca8-5a08-46f5-9358-8407f1f55616" providerId="ADAL" clId="{BBC27868-1D93-4DAA-A441-9B19AC7CDBBA}" dt="2022-08-24T09:20:00.779" v="1277" actId="1036"/>
        <pc:sldMkLst>
          <pc:docMk/>
          <pc:sldMk cId="2796221322" sldId="266"/>
        </pc:sldMkLst>
        <pc:spChg chg="mod">
          <ac:chgData name="Marita Bardino" userId="a3f07ca8-5a08-46f5-9358-8407f1f55616" providerId="ADAL" clId="{BBC27868-1D93-4DAA-A441-9B19AC7CDBBA}" dt="2022-08-24T09:07:54.249" v="1016" actId="1076"/>
          <ac:spMkLst>
            <pc:docMk/>
            <pc:sldMk cId="2796221322" sldId="266"/>
            <ac:spMk id="3" creationId="{D6230A62-8FCF-8931-6D27-4DD4DF6DC21C}"/>
          </ac:spMkLst>
        </pc:spChg>
        <pc:spChg chg="add mod">
          <ac:chgData name="Marita Bardino" userId="a3f07ca8-5a08-46f5-9358-8407f1f55616" providerId="ADAL" clId="{BBC27868-1D93-4DAA-A441-9B19AC7CDBBA}" dt="2022-08-24T09:19:42.042" v="1237" actId="1036"/>
          <ac:spMkLst>
            <pc:docMk/>
            <pc:sldMk cId="2796221322" sldId="266"/>
            <ac:spMk id="4" creationId="{C0C443BC-FE1E-CB13-FD30-36AA80846446}"/>
          </ac:spMkLst>
        </pc:spChg>
        <pc:spChg chg="add del mod">
          <ac:chgData name="Marita Bardino" userId="a3f07ca8-5a08-46f5-9358-8407f1f55616" providerId="ADAL" clId="{BBC27868-1D93-4DAA-A441-9B19AC7CDBBA}" dt="2022-08-24T09:02:49.582" v="943" actId="478"/>
          <ac:spMkLst>
            <pc:docMk/>
            <pc:sldMk cId="2796221322" sldId="266"/>
            <ac:spMk id="5" creationId="{6161049E-2D86-BB81-95A3-392EE48536D3}"/>
          </ac:spMkLst>
        </pc:spChg>
        <pc:spChg chg="add mod topLvl">
          <ac:chgData name="Marita Bardino" userId="a3f07ca8-5a08-46f5-9358-8407f1f55616" providerId="ADAL" clId="{BBC27868-1D93-4DAA-A441-9B19AC7CDBBA}" dt="2022-08-24T09:07:41.935" v="1015" actId="20577"/>
          <ac:spMkLst>
            <pc:docMk/>
            <pc:sldMk cId="2796221322" sldId="266"/>
            <ac:spMk id="7" creationId="{0CDCE73D-8443-9477-0992-D97CA736A6F2}"/>
          </ac:spMkLst>
        </pc:spChg>
        <pc:spChg chg="add mod topLvl">
          <ac:chgData name="Marita Bardino" userId="a3f07ca8-5a08-46f5-9358-8407f1f55616" providerId="ADAL" clId="{BBC27868-1D93-4DAA-A441-9B19AC7CDBBA}" dt="2022-08-24T09:07:16.062" v="1010" actId="165"/>
          <ac:spMkLst>
            <pc:docMk/>
            <pc:sldMk cId="2796221322" sldId="266"/>
            <ac:spMk id="8" creationId="{21EC8BCD-4CE0-34FC-2DC9-1ED5573F7EA7}"/>
          </ac:spMkLst>
        </pc:spChg>
        <pc:spChg chg="add mod topLvl">
          <ac:chgData name="Marita Bardino" userId="a3f07ca8-5a08-46f5-9358-8407f1f55616" providerId="ADAL" clId="{BBC27868-1D93-4DAA-A441-9B19AC7CDBBA}" dt="2022-08-24T09:07:16.062" v="1010" actId="165"/>
          <ac:spMkLst>
            <pc:docMk/>
            <pc:sldMk cId="2796221322" sldId="266"/>
            <ac:spMk id="9" creationId="{EC51C0AB-23C3-0482-5495-316CDBE17EEE}"/>
          </ac:spMkLst>
        </pc:spChg>
        <pc:spChg chg="mod topLvl">
          <ac:chgData name="Marita Bardino" userId="a3f07ca8-5a08-46f5-9358-8407f1f55616" providerId="ADAL" clId="{BBC27868-1D93-4DAA-A441-9B19AC7CDBBA}" dt="2022-08-24T09:19:47.596" v="1248" actId="1036"/>
          <ac:spMkLst>
            <pc:docMk/>
            <pc:sldMk cId="2796221322" sldId="266"/>
            <ac:spMk id="12" creationId="{4DE08F64-E329-22BE-0834-0D951406FA96}"/>
          </ac:spMkLst>
        </pc:spChg>
        <pc:spChg chg="mod topLvl">
          <ac:chgData name="Marita Bardino" userId="a3f07ca8-5a08-46f5-9358-8407f1f55616" providerId="ADAL" clId="{BBC27868-1D93-4DAA-A441-9B19AC7CDBBA}" dt="2022-08-24T09:19:47.596" v="1248" actId="1036"/>
          <ac:spMkLst>
            <pc:docMk/>
            <pc:sldMk cId="2796221322" sldId="266"/>
            <ac:spMk id="13" creationId="{FD3421E6-C73D-D522-D095-22A4F3082FCA}"/>
          </ac:spMkLst>
        </pc:spChg>
        <pc:spChg chg="mod topLvl">
          <ac:chgData name="Marita Bardino" userId="a3f07ca8-5a08-46f5-9358-8407f1f55616" providerId="ADAL" clId="{BBC27868-1D93-4DAA-A441-9B19AC7CDBBA}" dt="2022-08-24T09:19:47.596" v="1248" actId="1036"/>
          <ac:spMkLst>
            <pc:docMk/>
            <pc:sldMk cId="2796221322" sldId="266"/>
            <ac:spMk id="14" creationId="{E24A8B13-1F22-544C-F7B0-D7BA1F006BE4}"/>
          </ac:spMkLst>
        </pc:spChg>
        <pc:spChg chg="mod topLvl">
          <ac:chgData name="Marita Bardino" userId="a3f07ca8-5a08-46f5-9358-8407f1f55616" providerId="ADAL" clId="{BBC27868-1D93-4DAA-A441-9B19AC7CDBBA}" dt="2022-08-24T09:19:53.955" v="1263" actId="1036"/>
          <ac:spMkLst>
            <pc:docMk/>
            <pc:sldMk cId="2796221322" sldId="266"/>
            <ac:spMk id="16" creationId="{88CD080F-ED88-E364-E8B4-A221CE860777}"/>
          </ac:spMkLst>
        </pc:spChg>
        <pc:spChg chg="mod topLvl">
          <ac:chgData name="Marita Bardino" userId="a3f07ca8-5a08-46f5-9358-8407f1f55616" providerId="ADAL" clId="{BBC27868-1D93-4DAA-A441-9B19AC7CDBBA}" dt="2022-08-24T09:19:53.955" v="1263" actId="1036"/>
          <ac:spMkLst>
            <pc:docMk/>
            <pc:sldMk cId="2796221322" sldId="266"/>
            <ac:spMk id="17" creationId="{7C1661AD-ECB9-8EE4-22A8-80968E1C5239}"/>
          </ac:spMkLst>
        </pc:spChg>
        <pc:spChg chg="mod topLvl">
          <ac:chgData name="Marita Bardino" userId="a3f07ca8-5a08-46f5-9358-8407f1f55616" providerId="ADAL" clId="{BBC27868-1D93-4DAA-A441-9B19AC7CDBBA}" dt="2022-08-24T09:19:53.955" v="1263" actId="1036"/>
          <ac:spMkLst>
            <pc:docMk/>
            <pc:sldMk cId="2796221322" sldId="266"/>
            <ac:spMk id="18" creationId="{399A4AE0-DC32-86E8-BFC0-D4746A6DEA31}"/>
          </ac:spMkLst>
        </pc:spChg>
        <pc:spChg chg="mod topLvl">
          <ac:chgData name="Marita Bardino" userId="a3f07ca8-5a08-46f5-9358-8407f1f55616" providerId="ADAL" clId="{BBC27868-1D93-4DAA-A441-9B19AC7CDBBA}" dt="2022-08-24T09:20:00.779" v="1277" actId="1036"/>
          <ac:spMkLst>
            <pc:docMk/>
            <pc:sldMk cId="2796221322" sldId="266"/>
            <ac:spMk id="20" creationId="{673A2BC2-49A4-E63F-665C-0E7A7ACDBC4B}"/>
          </ac:spMkLst>
        </pc:spChg>
        <pc:spChg chg="mod topLvl">
          <ac:chgData name="Marita Bardino" userId="a3f07ca8-5a08-46f5-9358-8407f1f55616" providerId="ADAL" clId="{BBC27868-1D93-4DAA-A441-9B19AC7CDBBA}" dt="2022-08-24T09:20:00.779" v="1277" actId="1036"/>
          <ac:spMkLst>
            <pc:docMk/>
            <pc:sldMk cId="2796221322" sldId="266"/>
            <ac:spMk id="21" creationId="{700F7139-87CF-A5E6-079A-97BEDFF47372}"/>
          </ac:spMkLst>
        </pc:spChg>
        <pc:spChg chg="mod topLvl">
          <ac:chgData name="Marita Bardino" userId="a3f07ca8-5a08-46f5-9358-8407f1f55616" providerId="ADAL" clId="{BBC27868-1D93-4DAA-A441-9B19AC7CDBBA}" dt="2022-08-24T09:20:00.779" v="1277" actId="1036"/>
          <ac:spMkLst>
            <pc:docMk/>
            <pc:sldMk cId="2796221322" sldId="266"/>
            <ac:spMk id="22" creationId="{347240BA-9DA9-4BAB-C6BC-00564EDCFE68}"/>
          </ac:spMkLst>
        </pc:spChg>
        <pc:grpChg chg="add del mod">
          <ac:chgData name="Marita Bardino" userId="a3f07ca8-5a08-46f5-9358-8407f1f55616" providerId="ADAL" clId="{BBC27868-1D93-4DAA-A441-9B19AC7CDBBA}" dt="2022-08-24T09:07:16.062" v="1010" actId="165"/>
          <ac:grpSpMkLst>
            <pc:docMk/>
            <pc:sldMk cId="2796221322" sldId="266"/>
            <ac:grpSpMk id="10" creationId="{16F7F826-D246-87C6-94D0-70E325BE5773}"/>
          </ac:grpSpMkLst>
        </pc:grpChg>
        <pc:grpChg chg="add del mod">
          <ac:chgData name="Marita Bardino" userId="a3f07ca8-5a08-46f5-9358-8407f1f55616" providerId="ADAL" clId="{BBC27868-1D93-4DAA-A441-9B19AC7CDBBA}" dt="2022-08-24T09:07:21.096" v="1011" actId="165"/>
          <ac:grpSpMkLst>
            <pc:docMk/>
            <pc:sldMk cId="2796221322" sldId="266"/>
            <ac:grpSpMk id="11" creationId="{EC5278C2-A4E1-B105-A926-9ED91EAB4239}"/>
          </ac:grpSpMkLst>
        </pc:grpChg>
        <pc:grpChg chg="add del mod">
          <ac:chgData name="Marita Bardino" userId="a3f07ca8-5a08-46f5-9358-8407f1f55616" providerId="ADAL" clId="{BBC27868-1D93-4DAA-A441-9B19AC7CDBBA}" dt="2022-08-24T09:07:27.083" v="1012" actId="165"/>
          <ac:grpSpMkLst>
            <pc:docMk/>
            <pc:sldMk cId="2796221322" sldId="266"/>
            <ac:grpSpMk id="15" creationId="{D7C2789F-44ED-B66D-D28D-165932DBFA91}"/>
          </ac:grpSpMkLst>
        </pc:grpChg>
        <pc:grpChg chg="add del mod">
          <ac:chgData name="Marita Bardino" userId="a3f07ca8-5a08-46f5-9358-8407f1f55616" providerId="ADAL" clId="{BBC27868-1D93-4DAA-A441-9B19AC7CDBBA}" dt="2022-08-24T09:07:35.973" v="1013" actId="165"/>
          <ac:grpSpMkLst>
            <pc:docMk/>
            <pc:sldMk cId="2796221322" sldId="266"/>
            <ac:grpSpMk id="19" creationId="{3CE15997-ED53-23BB-97E7-9BDAC2C1E323}"/>
          </ac:grpSpMkLst>
        </pc:grpChg>
        <pc:picChg chg="del">
          <ac:chgData name="Marita Bardino" userId="a3f07ca8-5a08-46f5-9358-8407f1f55616" providerId="ADAL" clId="{BBC27868-1D93-4DAA-A441-9B19AC7CDBBA}" dt="2022-08-24T08:56:45.647" v="817" actId="478"/>
          <ac:picMkLst>
            <pc:docMk/>
            <pc:sldMk cId="2796221322" sldId="266"/>
            <ac:picMk id="6" creationId="{CC8D4B73-A417-7F89-F916-1AA57BDA1B40}"/>
          </ac:picMkLst>
        </pc:picChg>
      </pc:sldChg>
      <pc:sldChg chg="addSp delSp modSp add mod">
        <pc:chgData name="Marita Bardino" userId="a3f07ca8-5a08-46f5-9358-8407f1f55616" providerId="ADAL" clId="{BBC27868-1D93-4DAA-A441-9B19AC7CDBBA}" dt="2022-08-24T09:20:16.475" v="1291" actId="1036"/>
        <pc:sldMkLst>
          <pc:docMk/>
          <pc:sldMk cId="2618099932" sldId="267"/>
        </pc:sldMkLst>
        <pc:spChg chg="del mod">
          <ac:chgData name="Marita Bardino" userId="a3f07ca8-5a08-46f5-9358-8407f1f55616" providerId="ADAL" clId="{BBC27868-1D93-4DAA-A441-9B19AC7CDBBA}" dt="2022-08-24T09:08:27.718" v="1020" actId="478"/>
          <ac:spMkLst>
            <pc:docMk/>
            <pc:sldMk cId="2618099932" sldId="267"/>
            <ac:spMk id="2" creationId="{66D88A42-99FA-9244-48C5-52B53B681BCA}"/>
          </ac:spMkLst>
        </pc:spChg>
        <pc:spChg chg="mod">
          <ac:chgData name="Marita Bardino" userId="a3f07ca8-5a08-46f5-9358-8407f1f55616" providerId="ADAL" clId="{BBC27868-1D93-4DAA-A441-9B19AC7CDBBA}" dt="2022-08-24T09:09:02.221" v="1027" actId="12"/>
          <ac:spMkLst>
            <pc:docMk/>
            <pc:sldMk cId="2618099932" sldId="267"/>
            <ac:spMk id="3" creationId="{D6230A62-8FCF-8931-6D27-4DD4DF6DC21C}"/>
          </ac:spMkLst>
        </pc:spChg>
        <pc:spChg chg="mod">
          <ac:chgData name="Marita Bardino" userId="a3f07ca8-5a08-46f5-9358-8407f1f55616" providerId="ADAL" clId="{BBC27868-1D93-4DAA-A441-9B19AC7CDBBA}" dt="2022-08-24T09:20:09.206" v="1278" actId="20577"/>
          <ac:spMkLst>
            <pc:docMk/>
            <pc:sldMk cId="2618099932" sldId="267"/>
            <ac:spMk id="4" creationId="{C0C443BC-FE1E-CB13-FD30-36AA80846446}"/>
          </ac:spMkLst>
        </pc:spChg>
        <pc:spChg chg="add del mod">
          <ac:chgData name="Marita Bardino" userId="a3f07ca8-5a08-46f5-9358-8407f1f55616" providerId="ADAL" clId="{BBC27868-1D93-4DAA-A441-9B19AC7CDBBA}" dt="2022-08-24T09:08:33.272" v="1023" actId="478"/>
          <ac:spMkLst>
            <pc:docMk/>
            <pc:sldMk cId="2618099932" sldId="267"/>
            <ac:spMk id="6" creationId="{F4BD3BAA-FC7C-E381-5120-549951F18A2A}"/>
          </ac:spMkLst>
        </pc:spChg>
        <pc:spChg chg="add mod">
          <ac:chgData name="Marita Bardino" userId="a3f07ca8-5a08-46f5-9358-8407f1f55616" providerId="ADAL" clId="{BBC27868-1D93-4DAA-A441-9B19AC7CDBBA}" dt="2022-08-24T09:08:39.389" v="1024" actId="1076"/>
          <ac:spMkLst>
            <pc:docMk/>
            <pc:sldMk cId="2618099932" sldId="267"/>
            <ac:spMk id="10" creationId="{19F8143C-0D54-2F61-6643-CC6058F05421}"/>
          </ac:spMkLst>
        </pc:spChg>
        <pc:spChg chg="mod">
          <ac:chgData name="Marita Bardino" userId="a3f07ca8-5a08-46f5-9358-8407f1f55616" providerId="ADAL" clId="{BBC27868-1D93-4DAA-A441-9B19AC7CDBBA}" dt="2022-08-24T09:11:16.938" v="1066" actId="1036"/>
          <ac:spMkLst>
            <pc:docMk/>
            <pc:sldMk cId="2618099932" sldId="267"/>
            <ac:spMk id="12" creationId="{4DE08F64-E329-22BE-0834-0D951406FA96}"/>
          </ac:spMkLst>
        </pc:spChg>
        <pc:spChg chg="mod">
          <ac:chgData name="Marita Bardino" userId="a3f07ca8-5a08-46f5-9358-8407f1f55616" providerId="ADAL" clId="{BBC27868-1D93-4DAA-A441-9B19AC7CDBBA}" dt="2022-08-24T09:11:16.938" v="1066" actId="1036"/>
          <ac:spMkLst>
            <pc:docMk/>
            <pc:sldMk cId="2618099932" sldId="267"/>
            <ac:spMk id="13" creationId="{FD3421E6-C73D-D522-D095-22A4F3082FCA}"/>
          </ac:spMkLst>
        </pc:spChg>
        <pc:spChg chg="mod">
          <ac:chgData name="Marita Bardino" userId="a3f07ca8-5a08-46f5-9358-8407f1f55616" providerId="ADAL" clId="{BBC27868-1D93-4DAA-A441-9B19AC7CDBBA}" dt="2022-08-24T09:11:16.938" v="1066" actId="1036"/>
          <ac:spMkLst>
            <pc:docMk/>
            <pc:sldMk cId="2618099932" sldId="267"/>
            <ac:spMk id="14" creationId="{E24A8B13-1F22-544C-F7B0-D7BA1F006BE4}"/>
          </ac:spMkLst>
        </pc:spChg>
        <pc:spChg chg="mod">
          <ac:chgData name="Marita Bardino" userId="a3f07ca8-5a08-46f5-9358-8407f1f55616" providerId="ADAL" clId="{BBC27868-1D93-4DAA-A441-9B19AC7CDBBA}" dt="2022-08-24T09:20:16.475" v="1291" actId="1036"/>
          <ac:spMkLst>
            <pc:docMk/>
            <pc:sldMk cId="2618099932" sldId="267"/>
            <ac:spMk id="16" creationId="{88CD080F-ED88-E364-E8B4-A221CE860777}"/>
          </ac:spMkLst>
        </pc:spChg>
        <pc:spChg chg="mod">
          <ac:chgData name="Marita Bardino" userId="a3f07ca8-5a08-46f5-9358-8407f1f55616" providerId="ADAL" clId="{BBC27868-1D93-4DAA-A441-9B19AC7CDBBA}" dt="2022-08-24T09:20:16.475" v="1291" actId="1036"/>
          <ac:spMkLst>
            <pc:docMk/>
            <pc:sldMk cId="2618099932" sldId="267"/>
            <ac:spMk id="17" creationId="{7C1661AD-ECB9-8EE4-22A8-80968E1C5239}"/>
          </ac:spMkLst>
        </pc:spChg>
        <pc:spChg chg="mod">
          <ac:chgData name="Marita Bardino" userId="a3f07ca8-5a08-46f5-9358-8407f1f55616" providerId="ADAL" clId="{BBC27868-1D93-4DAA-A441-9B19AC7CDBBA}" dt="2022-08-24T09:20:16.475" v="1291" actId="1036"/>
          <ac:spMkLst>
            <pc:docMk/>
            <pc:sldMk cId="2618099932" sldId="267"/>
            <ac:spMk id="18" creationId="{399A4AE0-DC32-86E8-BFC0-D4746A6DEA31}"/>
          </ac:spMkLst>
        </pc:spChg>
        <pc:spChg chg="del">
          <ac:chgData name="Marita Bardino" userId="a3f07ca8-5a08-46f5-9358-8407f1f55616" providerId="ADAL" clId="{BBC27868-1D93-4DAA-A441-9B19AC7CDBBA}" dt="2022-08-24T09:10:23.182" v="1045" actId="478"/>
          <ac:spMkLst>
            <pc:docMk/>
            <pc:sldMk cId="2618099932" sldId="267"/>
            <ac:spMk id="20" creationId="{673A2BC2-49A4-E63F-665C-0E7A7ACDBC4B}"/>
          </ac:spMkLst>
        </pc:spChg>
        <pc:spChg chg="del">
          <ac:chgData name="Marita Bardino" userId="a3f07ca8-5a08-46f5-9358-8407f1f55616" providerId="ADAL" clId="{BBC27868-1D93-4DAA-A441-9B19AC7CDBBA}" dt="2022-08-24T09:10:23.694" v="1046" actId="478"/>
          <ac:spMkLst>
            <pc:docMk/>
            <pc:sldMk cId="2618099932" sldId="267"/>
            <ac:spMk id="21" creationId="{700F7139-87CF-A5E6-079A-97BEDFF47372}"/>
          </ac:spMkLst>
        </pc:spChg>
        <pc:spChg chg="del">
          <ac:chgData name="Marita Bardino" userId="a3f07ca8-5a08-46f5-9358-8407f1f55616" providerId="ADAL" clId="{BBC27868-1D93-4DAA-A441-9B19AC7CDBBA}" dt="2022-08-24T09:10:24.196" v="1047" actId="478"/>
          <ac:spMkLst>
            <pc:docMk/>
            <pc:sldMk cId="2618099932" sldId="267"/>
            <ac:spMk id="22" creationId="{347240BA-9DA9-4BAB-C6BC-00564EDCFE68}"/>
          </ac:spMkLst>
        </pc:spChg>
      </pc:sldChg>
      <pc:sldChg chg="addSp delSp modSp add mod">
        <pc:chgData name="Marita Bardino" userId="a3f07ca8-5a08-46f5-9358-8407f1f55616" providerId="ADAL" clId="{BBC27868-1D93-4DAA-A441-9B19AC7CDBBA}" dt="2022-08-24T09:20:30.901" v="1308" actId="1036"/>
        <pc:sldMkLst>
          <pc:docMk/>
          <pc:sldMk cId="1951026882" sldId="268"/>
        </pc:sldMkLst>
        <pc:spChg chg="add mod">
          <ac:chgData name="Marita Bardino" userId="a3f07ca8-5a08-46f5-9358-8407f1f55616" providerId="ADAL" clId="{BBC27868-1D93-4DAA-A441-9B19AC7CDBBA}" dt="2022-08-24T09:12:15.069" v="1090"/>
          <ac:spMkLst>
            <pc:docMk/>
            <pc:sldMk cId="1951026882" sldId="268"/>
            <ac:spMk id="2" creationId="{FC502476-9EFC-5E6A-4227-B7A084570340}"/>
          </ac:spMkLst>
        </pc:spChg>
        <pc:spChg chg="mod">
          <ac:chgData name="Marita Bardino" userId="a3f07ca8-5a08-46f5-9358-8407f1f55616" providerId="ADAL" clId="{BBC27868-1D93-4DAA-A441-9B19AC7CDBBA}" dt="2022-08-24T09:12:43.603" v="1093" actId="12"/>
          <ac:spMkLst>
            <pc:docMk/>
            <pc:sldMk cId="1951026882" sldId="268"/>
            <ac:spMk id="3" creationId="{D6230A62-8FCF-8931-6D27-4DD4DF6DC21C}"/>
          </ac:spMkLst>
        </pc:spChg>
        <pc:spChg chg="add del mod">
          <ac:chgData name="Marita Bardino" userId="a3f07ca8-5a08-46f5-9358-8407f1f55616" providerId="ADAL" clId="{BBC27868-1D93-4DAA-A441-9B19AC7CDBBA}" dt="2022-08-24T09:20:22.205" v="1292" actId="20577"/>
          <ac:spMkLst>
            <pc:docMk/>
            <pc:sldMk cId="1951026882" sldId="268"/>
            <ac:spMk id="4" creationId="{C0C443BC-FE1E-CB13-FD30-36AA80846446}"/>
          </ac:spMkLst>
        </pc:spChg>
        <pc:spChg chg="del">
          <ac:chgData name="Marita Bardino" userId="a3f07ca8-5a08-46f5-9358-8407f1f55616" providerId="ADAL" clId="{BBC27868-1D93-4DAA-A441-9B19AC7CDBBA}" dt="2022-08-24T09:12:12.643" v="1089" actId="478"/>
          <ac:spMkLst>
            <pc:docMk/>
            <pc:sldMk cId="1951026882" sldId="268"/>
            <ac:spMk id="10" creationId="{19F8143C-0D54-2F61-6643-CC6058F05421}"/>
          </ac:spMkLst>
        </pc:spChg>
        <pc:spChg chg="mod">
          <ac:chgData name="Marita Bardino" userId="a3f07ca8-5a08-46f5-9358-8407f1f55616" providerId="ADAL" clId="{BBC27868-1D93-4DAA-A441-9B19AC7CDBBA}" dt="2022-08-24T09:20:30.901" v="1308" actId="1036"/>
          <ac:spMkLst>
            <pc:docMk/>
            <pc:sldMk cId="1951026882" sldId="268"/>
            <ac:spMk id="12" creationId="{4DE08F64-E329-22BE-0834-0D951406FA96}"/>
          </ac:spMkLst>
        </pc:spChg>
        <pc:spChg chg="mod">
          <ac:chgData name="Marita Bardino" userId="a3f07ca8-5a08-46f5-9358-8407f1f55616" providerId="ADAL" clId="{BBC27868-1D93-4DAA-A441-9B19AC7CDBBA}" dt="2022-08-24T09:20:30.901" v="1308" actId="1036"/>
          <ac:spMkLst>
            <pc:docMk/>
            <pc:sldMk cId="1951026882" sldId="268"/>
            <ac:spMk id="13" creationId="{FD3421E6-C73D-D522-D095-22A4F3082FCA}"/>
          </ac:spMkLst>
        </pc:spChg>
        <pc:spChg chg="mod">
          <ac:chgData name="Marita Bardino" userId="a3f07ca8-5a08-46f5-9358-8407f1f55616" providerId="ADAL" clId="{BBC27868-1D93-4DAA-A441-9B19AC7CDBBA}" dt="2022-08-24T09:20:30.901" v="1308" actId="1036"/>
          <ac:spMkLst>
            <pc:docMk/>
            <pc:sldMk cId="1951026882" sldId="268"/>
            <ac:spMk id="14" creationId="{E24A8B13-1F22-544C-F7B0-D7BA1F006BE4}"/>
          </ac:spMkLst>
        </pc:spChg>
        <pc:spChg chg="add del">
          <ac:chgData name="Marita Bardino" userId="a3f07ca8-5a08-46f5-9358-8407f1f55616" providerId="ADAL" clId="{BBC27868-1D93-4DAA-A441-9B19AC7CDBBA}" dt="2022-08-24T09:13:54.040" v="1106" actId="478"/>
          <ac:spMkLst>
            <pc:docMk/>
            <pc:sldMk cId="1951026882" sldId="268"/>
            <ac:spMk id="16" creationId="{88CD080F-ED88-E364-E8B4-A221CE860777}"/>
          </ac:spMkLst>
        </pc:spChg>
        <pc:spChg chg="add del mod">
          <ac:chgData name="Marita Bardino" userId="a3f07ca8-5a08-46f5-9358-8407f1f55616" providerId="ADAL" clId="{BBC27868-1D93-4DAA-A441-9B19AC7CDBBA}" dt="2022-08-24T09:13:54.652" v="1108" actId="478"/>
          <ac:spMkLst>
            <pc:docMk/>
            <pc:sldMk cId="1951026882" sldId="268"/>
            <ac:spMk id="17" creationId="{7C1661AD-ECB9-8EE4-22A8-80968E1C5239}"/>
          </ac:spMkLst>
        </pc:spChg>
        <pc:spChg chg="add del">
          <ac:chgData name="Marita Bardino" userId="a3f07ca8-5a08-46f5-9358-8407f1f55616" providerId="ADAL" clId="{BBC27868-1D93-4DAA-A441-9B19AC7CDBBA}" dt="2022-08-24T09:13:55.164" v="1109" actId="478"/>
          <ac:spMkLst>
            <pc:docMk/>
            <pc:sldMk cId="1951026882" sldId="268"/>
            <ac:spMk id="18" creationId="{399A4AE0-DC32-86E8-BFC0-D4746A6DEA31}"/>
          </ac:spMkLst>
        </pc:spChg>
      </pc:sldChg>
      <pc:sldChg chg="addSp delSp modSp add mod">
        <pc:chgData name="Marita Bardino" userId="a3f07ca8-5a08-46f5-9358-8407f1f55616" providerId="ADAL" clId="{BBC27868-1D93-4DAA-A441-9B19AC7CDBBA}" dt="2022-08-24T09:19:23.341" v="1221" actId="1036"/>
        <pc:sldMkLst>
          <pc:docMk/>
          <pc:sldMk cId="795889598" sldId="269"/>
        </pc:sldMkLst>
        <pc:spChg chg="del">
          <ac:chgData name="Marita Bardino" userId="a3f07ca8-5a08-46f5-9358-8407f1f55616" providerId="ADAL" clId="{BBC27868-1D93-4DAA-A441-9B19AC7CDBBA}" dt="2022-08-24T09:16:28.955" v="1139" actId="478"/>
          <ac:spMkLst>
            <pc:docMk/>
            <pc:sldMk cId="795889598" sldId="269"/>
            <ac:spMk id="2" creationId="{66D88A42-99FA-9244-48C5-52B53B681BCA}"/>
          </ac:spMkLst>
        </pc:spChg>
        <pc:spChg chg="mod">
          <ac:chgData name="Marita Bardino" userId="a3f07ca8-5a08-46f5-9358-8407f1f55616" providerId="ADAL" clId="{BBC27868-1D93-4DAA-A441-9B19AC7CDBBA}" dt="2022-08-24T09:17:02.657" v="1147" actId="12"/>
          <ac:spMkLst>
            <pc:docMk/>
            <pc:sldMk cId="795889598" sldId="269"/>
            <ac:spMk id="3" creationId="{D6230A62-8FCF-8931-6D27-4DD4DF6DC21C}"/>
          </ac:spMkLst>
        </pc:spChg>
        <pc:spChg chg="mod">
          <ac:chgData name="Marita Bardino" userId="a3f07ca8-5a08-46f5-9358-8407f1f55616" providerId="ADAL" clId="{BBC27868-1D93-4DAA-A441-9B19AC7CDBBA}" dt="2022-08-24T09:19:18.124" v="1209" actId="20577"/>
          <ac:spMkLst>
            <pc:docMk/>
            <pc:sldMk cId="795889598" sldId="269"/>
            <ac:spMk id="4" creationId="{C0C443BC-FE1E-CB13-FD30-36AA80846446}"/>
          </ac:spMkLst>
        </pc:spChg>
        <pc:spChg chg="add del mod">
          <ac:chgData name="Marita Bardino" userId="a3f07ca8-5a08-46f5-9358-8407f1f55616" providerId="ADAL" clId="{BBC27868-1D93-4DAA-A441-9B19AC7CDBBA}" dt="2022-08-24T09:16:33.750" v="1143" actId="478"/>
          <ac:spMkLst>
            <pc:docMk/>
            <pc:sldMk cId="795889598" sldId="269"/>
            <ac:spMk id="6" creationId="{10CA0D04-396D-8EB1-FD75-10BDFA6D7B93}"/>
          </ac:spMkLst>
        </pc:spChg>
        <pc:spChg chg="add mod">
          <ac:chgData name="Marita Bardino" userId="a3f07ca8-5a08-46f5-9358-8407f1f55616" providerId="ADAL" clId="{BBC27868-1D93-4DAA-A441-9B19AC7CDBBA}" dt="2022-08-24T09:16:37.807" v="1144" actId="1076"/>
          <ac:spMkLst>
            <pc:docMk/>
            <pc:sldMk cId="795889598" sldId="269"/>
            <ac:spMk id="10" creationId="{83F3C66F-95CD-9C3D-EEB2-0BAC68A2EF61}"/>
          </ac:spMkLst>
        </pc:spChg>
        <pc:spChg chg="mod">
          <ac:chgData name="Marita Bardino" userId="a3f07ca8-5a08-46f5-9358-8407f1f55616" providerId="ADAL" clId="{BBC27868-1D93-4DAA-A441-9B19AC7CDBBA}" dt="2022-08-24T09:19:07.507" v="1208" actId="1036"/>
          <ac:spMkLst>
            <pc:docMk/>
            <pc:sldMk cId="795889598" sldId="269"/>
            <ac:spMk id="12" creationId="{4DE08F64-E329-22BE-0834-0D951406FA96}"/>
          </ac:spMkLst>
        </pc:spChg>
        <pc:spChg chg="mod">
          <ac:chgData name="Marita Bardino" userId="a3f07ca8-5a08-46f5-9358-8407f1f55616" providerId="ADAL" clId="{BBC27868-1D93-4DAA-A441-9B19AC7CDBBA}" dt="2022-08-24T09:19:07.507" v="1208" actId="1036"/>
          <ac:spMkLst>
            <pc:docMk/>
            <pc:sldMk cId="795889598" sldId="269"/>
            <ac:spMk id="13" creationId="{FD3421E6-C73D-D522-D095-22A4F3082FCA}"/>
          </ac:spMkLst>
        </pc:spChg>
        <pc:spChg chg="mod">
          <ac:chgData name="Marita Bardino" userId="a3f07ca8-5a08-46f5-9358-8407f1f55616" providerId="ADAL" clId="{BBC27868-1D93-4DAA-A441-9B19AC7CDBBA}" dt="2022-08-24T09:19:07.507" v="1208" actId="1036"/>
          <ac:spMkLst>
            <pc:docMk/>
            <pc:sldMk cId="795889598" sldId="269"/>
            <ac:spMk id="14" creationId="{E24A8B13-1F22-544C-F7B0-D7BA1F006BE4}"/>
          </ac:spMkLst>
        </pc:spChg>
        <pc:spChg chg="mod">
          <ac:chgData name="Marita Bardino" userId="a3f07ca8-5a08-46f5-9358-8407f1f55616" providerId="ADAL" clId="{BBC27868-1D93-4DAA-A441-9B19AC7CDBBA}" dt="2022-08-24T09:19:23.341" v="1221" actId="1036"/>
          <ac:spMkLst>
            <pc:docMk/>
            <pc:sldMk cId="795889598" sldId="269"/>
            <ac:spMk id="16" creationId="{88CD080F-ED88-E364-E8B4-A221CE860777}"/>
          </ac:spMkLst>
        </pc:spChg>
        <pc:spChg chg="mod">
          <ac:chgData name="Marita Bardino" userId="a3f07ca8-5a08-46f5-9358-8407f1f55616" providerId="ADAL" clId="{BBC27868-1D93-4DAA-A441-9B19AC7CDBBA}" dt="2022-08-24T09:19:23.341" v="1221" actId="1036"/>
          <ac:spMkLst>
            <pc:docMk/>
            <pc:sldMk cId="795889598" sldId="269"/>
            <ac:spMk id="17" creationId="{7C1661AD-ECB9-8EE4-22A8-80968E1C5239}"/>
          </ac:spMkLst>
        </pc:spChg>
        <pc:spChg chg="mod">
          <ac:chgData name="Marita Bardino" userId="a3f07ca8-5a08-46f5-9358-8407f1f55616" providerId="ADAL" clId="{BBC27868-1D93-4DAA-A441-9B19AC7CDBBA}" dt="2022-08-24T09:19:23.341" v="1221" actId="1036"/>
          <ac:spMkLst>
            <pc:docMk/>
            <pc:sldMk cId="795889598" sldId="269"/>
            <ac:spMk id="18" creationId="{399A4AE0-DC32-86E8-BFC0-D4746A6DEA31}"/>
          </ac:spMkLst>
        </pc:spChg>
        <pc:spChg chg="del">
          <ac:chgData name="Marita Bardino" userId="a3f07ca8-5a08-46f5-9358-8407f1f55616" providerId="ADAL" clId="{BBC27868-1D93-4DAA-A441-9B19AC7CDBBA}" dt="2022-08-24T09:18:54.571" v="1178" actId="478"/>
          <ac:spMkLst>
            <pc:docMk/>
            <pc:sldMk cId="795889598" sldId="269"/>
            <ac:spMk id="20" creationId="{673A2BC2-49A4-E63F-665C-0E7A7ACDBC4B}"/>
          </ac:spMkLst>
        </pc:spChg>
        <pc:spChg chg="del">
          <ac:chgData name="Marita Bardino" userId="a3f07ca8-5a08-46f5-9358-8407f1f55616" providerId="ADAL" clId="{BBC27868-1D93-4DAA-A441-9B19AC7CDBBA}" dt="2022-08-24T09:18:55.301" v="1179" actId="478"/>
          <ac:spMkLst>
            <pc:docMk/>
            <pc:sldMk cId="795889598" sldId="269"/>
            <ac:spMk id="21" creationId="{700F7139-87CF-A5E6-079A-97BEDFF47372}"/>
          </ac:spMkLst>
        </pc:spChg>
        <pc:spChg chg="del">
          <ac:chgData name="Marita Bardino" userId="a3f07ca8-5a08-46f5-9358-8407f1f55616" providerId="ADAL" clId="{BBC27868-1D93-4DAA-A441-9B19AC7CDBBA}" dt="2022-08-24T09:18:55.788" v="1180" actId="478"/>
          <ac:spMkLst>
            <pc:docMk/>
            <pc:sldMk cId="795889598" sldId="269"/>
            <ac:spMk id="22" creationId="{347240BA-9DA9-4BAB-C6BC-00564EDCFE68}"/>
          </ac:spMkLst>
        </pc:spChg>
      </pc:sldChg>
      <pc:sldChg chg="addSp delSp modSp add mod">
        <pc:chgData name="Marita Bardino" userId="a3f07ca8-5a08-46f5-9358-8407f1f55616" providerId="ADAL" clId="{BBC27868-1D93-4DAA-A441-9B19AC7CDBBA}" dt="2022-08-24T09:22:55.223" v="1357" actId="12"/>
        <pc:sldMkLst>
          <pc:docMk/>
          <pc:sldMk cId="3233009029" sldId="270"/>
        </pc:sldMkLst>
        <pc:spChg chg="add mod">
          <ac:chgData name="Marita Bardino" userId="a3f07ca8-5a08-46f5-9358-8407f1f55616" providerId="ADAL" clId="{BBC27868-1D93-4DAA-A441-9B19AC7CDBBA}" dt="2022-08-24T09:20:58.719" v="1311"/>
          <ac:spMkLst>
            <pc:docMk/>
            <pc:sldMk cId="3233009029" sldId="270"/>
            <ac:spMk id="2" creationId="{CCB23246-2A2B-C9A7-1143-0D4F467B7054}"/>
          </ac:spMkLst>
        </pc:spChg>
        <pc:spChg chg="mod">
          <ac:chgData name="Marita Bardino" userId="a3f07ca8-5a08-46f5-9358-8407f1f55616" providerId="ADAL" clId="{BBC27868-1D93-4DAA-A441-9B19AC7CDBBA}" dt="2022-08-24T09:22:55.223" v="1357" actId="12"/>
          <ac:spMkLst>
            <pc:docMk/>
            <pc:sldMk cId="3233009029" sldId="270"/>
            <ac:spMk id="3" creationId="{D6230A62-8FCF-8931-6D27-4DD4DF6DC21C}"/>
          </ac:spMkLst>
        </pc:spChg>
        <pc:spChg chg="mod">
          <ac:chgData name="Marita Bardino" userId="a3f07ca8-5a08-46f5-9358-8407f1f55616" providerId="ADAL" clId="{BBC27868-1D93-4DAA-A441-9B19AC7CDBBA}" dt="2022-08-24T09:22:29.971" v="1335" actId="20577"/>
          <ac:spMkLst>
            <pc:docMk/>
            <pc:sldMk cId="3233009029" sldId="270"/>
            <ac:spMk id="4" creationId="{C0C443BC-FE1E-CB13-FD30-36AA80846446}"/>
          </ac:spMkLst>
        </pc:spChg>
        <pc:spChg chg="del">
          <ac:chgData name="Marita Bardino" userId="a3f07ca8-5a08-46f5-9358-8407f1f55616" providerId="ADAL" clId="{BBC27868-1D93-4DAA-A441-9B19AC7CDBBA}" dt="2022-08-24T09:20:57.722" v="1310" actId="478"/>
          <ac:spMkLst>
            <pc:docMk/>
            <pc:sldMk cId="3233009029" sldId="270"/>
            <ac:spMk id="10" creationId="{83F3C66F-95CD-9C3D-EEB2-0BAC68A2EF61}"/>
          </ac:spMkLst>
        </pc:spChg>
        <pc:spChg chg="mod">
          <ac:chgData name="Marita Bardino" userId="a3f07ca8-5a08-46f5-9358-8407f1f55616" providerId="ADAL" clId="{BBC27868-1D93-4DAA-A441-9B19AC7CDBBA}" dt="2022-08-24T09:22:40.723" v="1356" actId="1036"/>
          <ac:spMkLst>
            <pc:docMk/>
            <pc:sldMk cId="3233009029" sldId="270"/>
            <ac:spMk id="12" creationId="{4DE08F64-E329-22BE-0834-0D951406FA96}"/>
          </ac:spMkLst>
        </pc:spChg>
        <pc:spChg chg="mod">
          <ac:chgData name="Marita Bardino" userId="a3f07ca8-5a08-46f5-9358-8407f1f55616" providerId="ADAL" clId="{BBC27868-1D93-4DAA-A441-9B19AC7CDBBA}" dt="2022-08-24T09:22:40.723" v="1356" actId="1036"/>
          <ac:spMkLst>
            <pc:docMk/>
            <pc:sldMk cId="3233009029" sldId="270"/>
            <ac:spMk id="13" creationId="{FD3421E6-C73D-D522-D095-22A4F3082FCA}"/>
          </ac:spMkLst>
        </pc:spChg>
        <pc:spChg chg="mod">
          <ac:chgData name="Marita Bardino" userId="a3f07ca8-5a08-46f5-9358-8407f1f55616" providerId="ADAL" clId="{BBC27868-1D93-4DAA-A441-9B19AC7CDBBA}" dt="2022-08-24T09:22:40.723" v="1356" actId="1036"/>
          <ac:spMkLst>
            <pc:docMk/>
            <pc:sldMk cId="3233009029" sldId="270"/>
            <ac:spMk id="14" creationId="{E24A8B13-1F22-544C-F7B0-D7BA1F006BE4}"/>
          </ac:spMkLst>
        </pc:spChg>
      </pc:sldChg>
      <pc:sldChg chg="addSp delSp modSp add mod">
        <pc:chgData name="Marita Bardino" userId="a3f07ca8-5a08-46f5-9358-8407f1f55616" providerId="ADAL" clId="{BBC27868-1D93-4DAA-A441-9B19AC7CDBBA}" dt="2022-08-24T09:25:32.093" v="1436" actId="1035"/>
        <pc:sldMkLst>
          <pc:docMk/>
          <pc:sldMk cId="2346462320" sldId="271"/>
        </pc:sldMkLst>
        <pc:spChg chg="del">
          <ac:chgData name="Marita Bardino" userId="a3f07ca8-5a08-46f5-9358-8407f1f55616" providerId="ADAL" clId="{BBC27868-1D93-4DAA-A441-9B19AC7CDBBA}" dt="2022-08-24T09:23:23.221" v="1359" actId="478"/>
          <ac:spMkLst>
            <pc:docMk/>
            <pc:sldMk cId="2346462320" sldId="271"/>
            <ac:spMk id="2" creationId="{CCB23246-2A2B-C9A7-1143-0D4F467B7054}"/>
          </ac:spMkLst>
        </pc:spChg>
        <pc:spChg chg="mod">
          <ac:chgData name="Marita Bardino" userId="a3f07ca8-5a08-46f5-9358-8407f1f55616" providerId="ADAL" clId="{BBC27868-1D93-4DAA-A441-9B19AC7CDBBA}" dt="2022-08-24T09:23:51.828" v="1366" actId="12"/>
          <ac:spMkLst>
            <pc:docMk/>
            <pc:sldMk cId="2346462320" sldId="271"/>
            <ac:spMk id="3" creationId="{D6230A62-8FCF-8931-6D27-4DD4DF6DC21C}"/>
          </ac:spMkLst>
        </pc:spChg>
        <pc:spChg chg="mod">
          <ac:chgData name="Marita Bardino" userId="a3f07ca8-5a08-46f5-9358-8407f1f55616" providerId="ADAL" clId="{BBC27868-1D93-4DAA-A441-9B19AC7CDBBA}" dt="2022-08-24T09:25:16.885" v="1389" actId="20577"/>
          <ac:spMkLst>
            <pc:docMk/>
            <pc:sldMk cId="2346462320" sldId="271"/>
            <ac:spMk id="4" creationId="{C0C443BC-FE1E-CB13-FD30-36AA80846446}"/>
          </ac:spMkLst>
        </pc:spChg>
        <pc:spChg chg="add del mod">
          <ac:chgData name="Marita Bardino" userId="a3f07ca8-5a08-46f5-9358-8407f1f55616" providerId="ADAL" clId="{BBC27868-1D93-4DAA-A441-9B19AC7CDBBA}" dt="2022-08-24T09:23:28.246" v="1362" actId="478"/>
          <ac:spMkLst>
            <pc:docMk/>
            <pc:sldMk cId="2346462320" sldId="271"/>
            <ac:spMk id="6" creationId="{3BC672F1-52BE-3FAF-8C74-E1A2ED9E82C3}"/>
          </ac:spMkLst>
        </pc:spChg>
        <pc:spChg chg="add mod">
          <ac:chgData name="Marita Bardino" userId="a3f07ca8-5a08-46f5-9358-8407f1f55616" providerId="ADAL" clId="{BBC27868-1D93-4DAA-A441-9B19AC7CDBBA}" dt="2022-08-24T09:23:32.867" v="1363" actId="1076"/>
          <ac:spMkLst>
            <pc:docMk/>
            <pc:sldMk cId="2346462320" sldId="271"/>
            <ac:spMk id="10" creationId="{77E2886B-3277-F014-10A1-C19E82AD256C}"/>
          </ac:spMkLst>
        </pc:spChg>
        <pc:spChg chg="mod">
          <ac:chgData name="Marita Bardino" userId="a3f07ca8-5a08-46f5-9358-8407f1f55616" providerId="ADAL" clId="{BBC27868-1D93-4DAA-A441-9B19AC7CDBBA}" dt="2022-08-24T09:25:32.093" v="1436" actId="1035"/>
          <ac:spMkLst>
            <pc:docMk/>
            <pc:sldMk cId="2346462320" sldId="271"/>
            <ac:spMk id="12" creationId="{4DE08F64-E329-22BE-0834-0D951406FA96}"/>
          </ac:spMkLst>
        </pc:spChg>
        <pc:spChg chg="mod">
          <ac:chgData name="Marita Bardino" userId="a3f07ca8-5a08-46f5-9358-8407f1f55616" providerId="ADAL" clId="{BBC27868-1D93-4DAA-A441-9B19AC7CDBBA}" dt="2022-08-24T09:25:32.093" v="1436" actId="1035"/>
          <ac:spMkLst>
            <pc:docMk/>
            <pc:sldMk cId="2346462320" sldId="271"/>
            <ac:spMk id="13" creationId="{FD3421E6-C73D-D522-D095-22A4F3082FCA}"/>
          </ac:spMkLst>
        </pc:spChg>
        <pc:spChg chg="mod">
          <ac:chgData name="Marita Bardino" userId="a3f07ca8-5a08-46f5-9358-8407f1f55616" providerId="ADAL" clId="{BBC27868-1D93-4DAA-A441-9B19AC7CDBBA}" dt="2022-08-24T09:25:32.093" v="1436" actId="1035"/>
          <ac:spMkLst>
            <pc:docMk/>
            <pc:sldMk cId="2346462320" sldId="271"/>
            <ac:spMk id="14" creationId="{E24A8B13-1F22-544C-F7B0-D7BA1F006BE4}"/>
          </ac:spMkLst>
        </pc:spChg>
        <pc:spChg chg="del">
          <ac:chgData name="Marita Bardino" userId="a3f07ca8-5a08-46f5-9358-8407f1f55616" providerId="ADAL" clId="{BBC27868-1D93-4DAA-A441-9B19AC7CDBBA}" dt="2022-08-24T09:25:19.634" v="1390" actId="478"/>
          <ac:spMkLst>
            <pc:docMk/>
            <pc:sldMk cId="2346462320" sldId="271"/>
            <ac:spMk id="16" creationId="{88CD080F-ED88-E364-E8B4-A221CE860777}"/>
          </ac:spMkLst>
        </pc:spChg>
        <pc:spChg chg="del">
          <ac:chgData name="Marita Bardino" userId="a3f07ca8-5a08-46f5-9358-8407f1f55616" providerId="ADAL" clId="{BBC27868-1D93-4DAA-A441-9B19AC7CDBBA}" dt="2022-08-24T09:25:20.389" v="1391" actId="478"/>
          <ac:spMkLst>
            <pc:docMk/>
            <pc:sldMk cId="2346462320" sldId="271"/>
            <ac:spMk id="17" creationId="{7C1661AD-ECB9-8EE4-22A8-80968E1C5239}"/>
          </ac:spMkLst>
        </pc:spChg>
        <pc:spChg chg="del">
          <ac:chgData name="Marita Bardino" userId="a3f07ca8-5a08-46f5-9358-8407f1f55616" providerId="ADAL" clId="{BBC27868-1D93-4DAA-A441-9B19AC7CDBBA}" dt="2022-08-24T09:25:20.827" v="1392" actId="478"/>
          <ac:spMkLst>
            <pc:docMk/>
            <pc:sldMk cId="2346462320" sldId="271"/>
            <ac:spMk id="18" creationId="{399A4AE0-DC32-86E8-BFC0-D4746A6DEA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12DE-CCC1-350D-AFCE-E50C31D197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C819B4A-332F-6971-F366-7F9DF2A18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C1E8F2E-D8AB-2764-990C-F0A17BD93AB3}"/>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5" name="Footer Placeholder 4">
            <a:extLst>
              <a:ext uri="{FF2B5EF4-FFF2-40B4-BE49-F238E27FC236}">
                <a16:creationId xmlns:a16="http://schemas.microsoft.com/office/drawing/2014/main" id="{6ABBEA42-625F-4B3E-E4C7-9ACF97A6AF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1A4035-742F-C800-EEA2-386E94F7970C}"/>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62999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4C3DF-82E2-C833-FE20-C89E2AD204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04AF57-4789-BED5-A5EE-85E5CEEFD1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E1B7D2-801A-7E4C-FC1F-FF489E867BE7}"/>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5" name="Footer Placeholder 4">
            <a:extLst>
              <a:ext uri="{FF2B5EF4-FFF2-40B4-BE49-F238E27FC236}">
                <a16:creationId xmlns:a16="http://schemas.microsoft.com/office/drawing/2014/main" id="{12B5ECC4-F3D9-E604-7997-B24474EAEA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D0E038-D6D5-8126-06C1-7298C37717BC}"/>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98103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CFA9EA-8E49-F550-C61C-3ABDB875988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C90E6E-B48B-43F1-D117-E317192814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8D7639-D50E-1D15-5AB3-B5173AAEF0B0}"/>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5" name="Footer Placeholder 4">
            <a:extLst>
              <a:ext uri="{FF2B5EF4-FFF2-40B4-BE49-F238E27FC236}">
                <a16:creationId xmlns:a16="http://schemas.microsoft.com/office/drawing/2014/main" id="{8929878E-DEB1-BBB0-2B5F-62905BB2F4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54EA34-3095-C754-81AE-A79697FD9F0C}"/>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332394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813CA-9B3A-FE73-3E13-7AD0F9B7B7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464D72-67C8-B26D-96C4-2FB627AB0E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271C6B-5221-C0C7-CE88-5ED019D0038D}"/>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5" name="Footer Placeholder 4">
            <a:extLst>
              <a:ext uri="{FF2B5EF4-FFF2-40B4-BE49-F238E27FC236}">
                <a16:creationId xmlns:a16="http://schemas.microsoft.com/office/drawing/2014/main" id="{B02AA5F7-7143-2BC5-E471-AE14C20E8C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D8589A-9C9C-70FE-CC55-167449D1AD66}"/>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346123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16ECC-63A5-45E5-3B2D-81F0EF6864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0ECBC0-B1F7-915A-09B9-170481389B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00F6D2-32D0-556C-3AD9-146503E65DD9}"/>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5" name="Footer Placeholder 4">
            <a:extLst>
              <a:ext uri="{FF2B5EF4-FFF2-40B4-BE49-F238E27FC236}">
                <a16:creationId xmlns:a16="http://schemas.microsoft.com/office/drawing/2014/main" id="{C8DC9B74-A71C-5B69-3B8B-0574E42F19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261B5D-C0F4-969A-8F25-4769B99468D7}"/>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72004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297A2-0198-5C5C-B7FD-6A08D8A6B8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BAA76D-5B48-12A6-5885-1B6BDA1B48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50E371F-E9E9-E03B-7AF8-7E62B67604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1398F8-BD7D-02DB-D8E3-ECC4E78FBC18}"/>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6" name="Footer Placeholder 5">
            <a:extLst>
              <a:ext uri="{FF2B5EF4-FFF2-40B4-BE49-F238E27FC236}">
                <a16:creationId xmlns:a16="http://schemas.microsoft.com/office/drawing/2014/main" id="{6904A039-5460-92E0-B4C1-C65C9A7234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46FC33-85BA-D675-876C-C70D18C3B731}"/>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331004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FF3FA-EE60-4818-BCDE-556CD4D2F1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2FE812-3AC6-FB19-7A36-A09447ABDD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A265A-C2EF-E950-6520-AF178CD643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A680152-3045-700F-632D-6C9C55FD36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98E166-2672-F1C8-05F8-8742E0371E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09501F-27D1-3B6A-8B1D-1F01B69D5C05}"/>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8" name="Footer Placeholder 7">
            <a:extLst>
              <a:ext uri="{FF2B5EF4-FFF2-40B4-BE49-F238E27FC236}">
                <a16:creationId xmlns:a16="http://schemas.microsoft.com/office/drawing/2014/main" id="{10864497-79CF-EE6A-AA25-25EA3EDEBB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E69225-5B4A-2F78-D6E5-E50862ECE525}"/>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2976208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F6E6D-7D62-116E-0503-60668B6FB20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F9ADD95-E696-5D6F-FFCC-2C20B1ECA73A}"/>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4" name="Footer Placeholder 3">
            <a:extLst>
              <a:ext uri="{FF2B5EF4-FFF2-40B4-BE49-F238E27FC236}">
                <a16:creationId xmlns:a16="http://schemas.microsoft.com/office/drawing/2014/main" id="{51F94C70-6B39-3994-D2C8-476613A5BB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70B0AF4-93D5-4300-8E2C-C3491797D8A0}"/>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3358338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BE37A5-43D7-CCF8-B8C2-9EB194D066EB}"/>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3" name="Footer Placeholder 2">
            <a:extLst>
              <a:ext uri="{FF2B5EF4-FFF2-40B4-BE49-F238E27FC236}">
                <a16:creationId xmlns:a16="http://schemas.microsoft.com/office/drawing/2014/main" id="{F0CBA5A5-D285-1A19-305D-66C9393734D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3CFAB69-36DC-1095-9AD9-EDA94BF7EEF1}"/>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19861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6FA43-FB0A-7B85-BBF7-4FBB566528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E1525F-FBFA-1A9C-BA0A-3A76BBDAE0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5D0E2B-B9CD-8801-6599-C7A09AEA9B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949226-1765-7CE2-31DC-C1B3EDAE8980}"/>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6" name="Footer Placeholder 5">
            <a:extLst>
              <a:ext uri="{FF2B5EF4-FFF2-40B4-BE49-F238E27FC236}">
                <a16:creationId xmlns:a16="http://schemas.microsoft.com/office/drawing/2014/main" id="{DE9907BE-D57D-EC51-122B-F4A1A7C4EE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E36A6B-80E4-842D-AC2B-9F42F18DC5F9}"/>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117519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B32E8-2686-4B68-48EE-E6C4926F3E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49A9D8-9EDA-1D6E-1DDE-4A460BE5BD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B06170-CB61-AD91-FB17-998DA5BC7E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FB71A-E312-E563-5E67-E7F65FDBED4C}"/>
              </a:ext>
            </a:extLst>
          </p:cNvPr>
          <p:cNvSpPr>
            <a:spLocks noGrp="1"/>
          </p:cNvSpPr>
          <p:nvPr>
            <p:ph type="dt" sz="half" idx="10"/>
          </p:nvPr>
        </p:nvSpPr>
        <p:spPr/>
        <p:txBody>
          <a:bodyPr/>
          <a:lstStyle/>
          <a:p>
            <a:fld id="{538B9055-1739-45E6-B711-D1A8280120FE}" type="datetimeFigureOut">
              <a:rPr lang="en-GB" smtClean="0"/>
              <a:t>28/09/2022</a:t>
            </a:fld>
            <a:endParaRPr lang="en-GB"/>
          </a:p>
        </p:txBody>
      </p:sp>
      <p:sp>
        <p:nvSpPr>
          <p:cNvPr id="6" name="Footer Placeholder 5">
            <a:extLst>
              <a:ext uri="{FF2B5EF4-FFF2-40B4-BE49-F238E27FC236}">
                <a16:creationId xmlns:a16="http://schemas.microsoft.com/office/drawing/2014/main" id="{30840FA8-EFAA-72FD-AB65-368BA3BB24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DBAA25-E102-C812-57D8-31C195465E21}"/>
              </a:ext>
            </a:extLst>
          </p:cNvPr>
          <p:cNvSpPr>
            <a:spLocks noGrp="1"/>
          </p:cNvSpPr>
          <p:nvPr>
            <p:ph type="sldNum" sz="quarter" idx="12"/>
          </p:nvPr>
        </p:nvSpPr>
        <p:spPr/>
        <p:txBody>
          <a:bodyPr/>
          <a:lstStyle/>
          <a:p>
            <a:fld id="{6BA793A3-BE5F-4267-A7FD-981207A1173A}" type="slidenum">
              <a:rPr lang="en-GB" smtClean="0"/>
              <a:t>‹#›</a:t>
            </a:fld>
            <a:endParaRPr lang="en-GB"/>
          </a:p>
        </p:txBody>
      </p:sp>
    </p:spTree>
    <p:extLst>
      <p:ext uri="{BB962C8B-B14F-4D97-AF65-F5344CB8AC3E}">
        <p14:creationId xmlns:p14="http://schemas.microsoft.com/office/powerpoint/2010/main" val="3011666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6FC896-9497-D9D6-49E4-44B452271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2C7503-B6CF-92BA-ACEB-A5C3305E81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D48868-D676-109C-A5FF-9433297405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B9055-1739-45E6-B711-D1A8280120FE}" type="datetimeFigureOut">
              <a:rPr lang="en-GB" smtClean="0"/>
              <a:t>28/09/2022</a:t>
            </a:fld>
            <a:endParaRPr lang="en-GB"/>
          </a:p>
        </p:txBody>
      </p:sp>
      <p:sp>
        <p:nvSpPr>
          <p:cNvPr id="5" name="Footer Placeholder 4">
            <a:extLst>
              <a:ext uri="{FF2B5EF4-FFF2-40B4-BE49-F238E27FC236}">
                <a16:creationId xmlns:a16="http://schemas.microsoft.com/office/drawing/2014/main" id="{45A54D76-6DAB-0139-7CAA-C0E9F3AEA1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3F1A7A9-0DFA-5502-E964-605D9754A8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793A3-BE5F-4267-A7FD-981207A1173A}" type="slidenum">
              <a:rPr lang="en-GB" smtClean="0"/>
              <a:t>‹#›</a:t>
            </a:fld>
            <a:endParaRPr lang="en-GB"/>
          </a:p>
        </p:txBody>
      </p:sp>
    </p:spTree>
    <p:extLst>
      <p:ext uri="{BB962C8B-B14F-4D97-AF65-F5344CB8AC3E}">
        <p14:creationId xmlns:p14="http://schemas.microsoft.com/office/powerpoint/2010/main" val="2197068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592B4-8C66-5329-5C16-1EE59C8AF33B}"/>
              </a:ext>
            </a:extLst>
          </p:cNvPr>
          <p:cNvSpPr>
            <a:spLocks noGrp="1"/>
          </p:cNvSpPr>
          <p:nvPr>
            <p:ph type="ctrTitle"/>
          </p:nvPr>
        </p:nvSpPr>
        <p:spPr>
          <a:xfrm>
            <a:off x="1582723" y="1614174"/>
            <a:ext cx="9247464" cy="2387600"/>
          </a:xfrm>
        </p:spPr>
        <p:txBody>
          <a:bodyPr>
            <a:normAutofit fontScale="90000"/>
          </a:bodyPr>
          <a:lstStyle/>
          <a:p>
            <a:r>
              <a:rPr lang="en-GB" b="1" dirty="0">
                <a:solidFill>
                  <a:srgbClr val="121A3D"/>
                </a:solidFill>
                <a:latin typeface="Arial" panose="020B0604020202020204" pitchFamily="34" charset="0"/>
                <a:cs typeface="Arial" panose="020B0604020202020204" pitchFamily="34" charset="0"/>
              </a:rPr>
              <a:t>Health and Care </a:t>
            </a:r>
            <a:br>
              <a:rPr lang="en-GB" b="1" dirty="0">
                <a:solidFill>
                  <a:srgbClr val="121A3D"/>
                </a:solidFill>
                <a:latin typeface="Arial" panose="020B0604020202020204" pitchFamily="34" charset="0"/>
                <a:cs typeface="Arial" panose="020B0604020202020204" pitchFamily="34" charset="0"/>
              </a:rPr>
            </a:br>
            <a:r>
              <a:rPr lang="en-GB" b="1" dirty="0">
                <a:solidFill>
                  <a:srgbClr val="121A3D"/>
                </a:solidFill>
                <a:latin typeface="Arial" panose="020B0604020202020204" pitchFamily="34" charset="0"/>
                <a:cs typeface="Arial" panose="020B0604020202020204" pitchFamily="34" charset="0"/>
              </a:rPr>
              <a:t>LGBTQ+ Inclusion </a:t>
            </a:r>
            <a:br>
              <a:rPr lang="en-GB" b="1" dirty="0">
                <a:solidFill>
                  <a:srgbClr val="121A3D"/>
                </a:solidFill>
                <a:latin typeface="Arial" panose="020B0604020202020204" pitchFamily="34" charset="0"/>
                <a:cs typeface="Arial" panose="020B0604020202020204" pitchFamily="34" charset="0"/>
              </a:rPr>
            </a:br>
            <a:r>
              <a:rPr lang="en-GB" b="1" dirty="0">
                <a:solidFill>
                  <a:srgbClr val="121A3D"/>
                </a:solidFill>
                <a:latin typeface="Arial" panose="020B0604020202020204" pitchFamily="34" charset="0"/>
                <a:cs typeface="Arial" panose="020B0604020202020204" pitchFamily="34" charset="0"/>
              </a:rPr>
              <a:t>Framework</a:t>
            </a:r>
          </a:p>
        </p:txBody>
      </p:sp>
      <p:sp>
        <p:nvSpPr>
          <p:cNvPr id="3" name="Subtitle 2">
            <a:extLst>
              <a:ext uri="{FF2B5EF4-FFF2-40B4-BE49-F238E27FC236}">
                <a16:creationId xmlns:a16="http://schemas.microsoft.com/office/drawing/2014/main" id="{A623E907-DE0E-5DFF-9F09-AF8D840385FA}"/>
              </a:ext>
            </a:extLst>
          </p:cNvPr>
          <p:cNvSpPr>
            <a:spLocks noGrp="1"/>
          </p:cNvSpPr>
          <p:nvPr>
            <p:ph type="subTitle" idx="1"/>
          </p:nvPr>
        </p:nvSpPr>
        <p:spPr>
          <a:xfrm>
            <a:off x="1582723" y="4358351"/>
            <a:ext cx="9144000" cy="466623"/>
          </a:xfrm>
        </p:spPr>
        <p:txBody>
          <a:bodyPr/>
          <a:lstStyle/>
          <a:p>
            <a:r>
              <a:rPr lang="en-GB" dirty="0">
                <a:latin typeface="Arial" panose="020B0604020202020204" pitchFamily="34" charset="0"/>
                <a:cs typeface="Arial" panose="020B0604020202020204" pitchFamily="34" charset="0"/>
              </a:rPr>
              <a:t>Briefing for board members</a:t>
            </a:r>
          </a:p>
          <a:p>
            <a:endParaRPr lang="en-GB" dirty="0"/>
          </a:p>
        </p:txBody>
      </p:sp>
      <p:sp>
        <p:nvSpPr>
          <p:cNvPr id="5" name="Rectangle 4">
            <a:extLst>
              <a:ext uri="{FF2B5EF4-FFF2-40B4-BE49-F238E27FC236}">
                <a16:creationId xmlns:a16="http://schemas.microsoft.com/office/drawing/2014/main" id="{C773B143-11E5-9E48-4E5E-253E2F77F3D6}"/>
              </a:ext>
            </a:extLst>
          </p:cNvPr>
          <p:cNvSpPr/>
          <p:nvPr/>
        </p:nvSpPr>
        <p:spPr>
          <a:xfrm>
            <a:off x="542488" y="5751845"/>
            <a:ext cx="2080470" cy="1106155"/>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6316ECFC-A506-5A26-3303-A411DE6CE7AA}"/>
              </a:ext>
            </a:extLst>
          </p:cNvPr>
          <p:cNvSpPr txBox="1"/>
          <p:nvPr/>
        </p:nvSpPr>
        <p:spPr>
          <a:xfrm>
            <a:off x="2919369" y="6099854"/>
            <a:ext cx="8556770" cy="461665"/>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The inclusion framework has been developed by the NHS Confederation's Health and Care LGBTQ+ Leaders Network, in conjunction with the Mental Health Network.</a:t>
            </a:r>
          </a:p>
        </p:txBody>
      </p:sp>
      <p:cxnSp>
        <p:nvCxnSpPr>
          <p:cNvPr id="8" name="Straight Connector 7">
            <a:extLst>
              <a:ext uri="{FF2B5EF4-FFF2-40B4-BE49-F238E27FC236}">
                <a16:creationId xmlns:a16="http://schemas.microsoft.com/office/drawing/2014/main" id="{823490CD-FDA1-2CCA-63EB-E9FBB59B2D76}"/>
              </a:ext>
            </a:extLst>
          </p:cNvPr>
          <p:cNvCxnSpPr>
            <a:cxnSpLocks/>
          </p:cNvCxnSpPr>
          <p:nvPr/>
        </p:nvCxnSpPr>
        <p:spPr>
          <a:xfrm>
            <a:off x="0" y="5855516"/>
            <a:ext cx="121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14CFA1B9-37E0-5248-2F23-BC47F87A33D6}"/>
              </a:ext>
            </a:extLst>
          </p:cNvPr>
          <p:cNvSpPr/>
          <p:nvPr/>
        </p:nvSpPr>
        <p:spPr>
          <a:xfrm>
            <a:off x="9359900" y="419100"/>
            <a:ext cx="2374900" cy="10413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Insert trust logo</a:t>
            </a:r>
          </a:p>
        </p:txBody>
      </p:sp>
    </p:spTree>
    <p:extLst>
      <p:ext uri="{BB962C8B-B14F-4D97-AF65-F5344CB8AC3E}">
        <p14:creationId xmlns:p14="http://schemas.microsoft.com/office/powerpoint/2010/main" val="3435695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5279818" y="1703577"/>
            <a:ext cx="6032384" cy="4525555"/>
          </a:xfrm>
        </p:spPr>
        <p:txBody>
          <a:bodyPr>
            <a:normAutofit/>
          </a:bodyPr>
          <a:lstStyle/>
          <a:p>
            <a:pPr marL="0" indent="0">
              <a:buNone/>
            </a:pPr>
            <a:r>
              <a:rPr lang="en-GB" sz="2400" dirty="0">
                <a:solidFill>
                  <a:srgbClr val="41AD49"/>
                </a:solidFill>
                <a:latin typeface="Arial" panose="020B0604020202020204" pitchFamily="34" charset="0"/>
                <a:cs typeface="Arial" panose="020B0604020202020204" pitchFamily="34" charset="0"/>
              </a:rPr>
              <a:t>Actions to date: </a:t>
            </a:r>
          </a:p>
          <a:p>
            <a:pPr>
              <a:buClr>
                <a:srgbClr val="41AD49"/>
              </a:buClr>
              <a:buSzPct val="110000"/>
            </a:pPr>
            <a:r>
              <a:rPr lang="en-GB" sz="1800" dirty="0">
                <a:latin typeface="Arial" panose="020B0604020202020204" pitchFamily="34" charset="0"/>
                <a:cs typeface="Arial" panose="020B0604020202020204" pitchFamily="34" charset="0"/>
              </a:rPr>
              <a:t>Add details here</a:t>
            </a:r>
          </a:p>
        </p:txBody>
      </p:sp>
      <p:sp>
        <p:nvSpPr>
          <p:cNvPr id="4" name="Content Placeholder 2">
            <a:extLst>
              <a:ext uri="{FF2B5EF4-FFF2-40B4-BE49-F238E27FC236}">
                <a16:creationId xmlns:a16="http://schemas.microsoft.com/office/drawing/2014/main" id="{C0C443BC-FE1E-CB13-FD30-36AA80846446}"/>
              </a:ext>
            </a:extLst>
          </p:cNvPr>
          <p:cNvSpPr txBox="1">
            <a:spLocks/>
          </p:cNvSpPr>
          <p:nvPr/>
        </p:nvSpPr>
        <p:spPr>
          <a:xfrm>
            <a:off x="506136" y="1703578"/>
            <a:ext cx="4275589" cy="4525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41AD49"/>
                </a:solidFill>
                <a:latin typeface="Arial" panose="020B0604020202020204" pitchFamily="34" charset="0"/>
                <a:cs typeface="Arial" panose="020B0604020202020204" pitchFamily="34" charset="0"/>
              </a:rPr>
              <a:t>Our progress: </a:t>
            </a:r>
          </a:p>
          <a:p>
            <a:pPr marL="0" indent="0">
              <a:buClr>
                <a:srgbClr val="E30613"/>
              </a:buClr>
              <a:buSzPct val="107000"/>
              <a:buNone/>
            </a:pPr>
            <a:r>
              <a:rPr lang="en-GB" sz="1400" dirty="0">
                <a:latin typeface="Arial" panose="020B0604020202020204" pitchFamily="34" charset="0"/>
                <a:cs typeface="Arial" panose="020B0604020202020204" pitchFamily="34" charset="0"/>
              </a:rPr>
              <a:t>4.1 Gender identity and sexual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orientation information is being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proactively sought from all staff and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service users.</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4.2 Staff are confident and competent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in collecting data.</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4.3 L, G, B, T, and Q data is reviewed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separately and acted on accordingly.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CDCE73D-8443-9477-0992-D97CA736A6F2}"/>
              </a:ext>
            </a:extLst>
          </p:cNvPr>
          <p:cNvSpPr txBox="1"/>
          <p:nvPr/>
        </p:nvSpPr>
        <p:spPr>
          <a:xfrm>
            <a:off x="3649210" y="2239860"/>
            <a:ext cx="268449" cy="260059"/>
          </a:xfrm>
          <a:prstGeom prst="rect">
            <a:avLst/>
          </a:prstGeom>
          <a:noFill/>
          <a:ln w="19050">
            <a:solidFill>
              <a:srgbClr val="FF0000"/>
            </a:solidFill>
          </a:ln>
        </p:spPr>
        <p:txBody>
          <a:bodyPr wrap="square" rtlCol="0">
            <a:spAutoFit/>
          </a:bodyPr>
          <a:lstStyle/>
          <a:p>
            <a:endParaRPr lang="en-GB" sz="1400" dirty="0"/>
          </a:p>
        </p:txBody>
      </p:sp>
      <p:sp>
        <p:nvSpPr>
          <p:cNvPr id="8" name="TextBox 7">
            <a:extLst>
              <a:ext uri="{FF2B5EF4-FFF2-40B4-BE49-F238E27FC236}">
                <a16:creationId xmlns:a16="http://schemas.microsoft.com/office/drawing/2014/main" id="{21EC8BCD-4CE0-34FC-2DC9-1ED5573F7EA7}"/>
              </a:ext>
            </a:extLst>
          </p:cNvPr>
          <p:cNvSpPr txBox="1"/>
          <p:nvPr/>
        </p:nvSpPr>
        <p:spPr>
          <a:xfrm>
            <a:off x="4009587" y="2239858"/>
            <a:ext cx="268449" cy="260059"/>
          </a:xfrm>
          <a:prstGeom prst="rect">
            <a:avLst/>
          </a:prstGeom>
          <a:noFill/>
          <a:ln w="19050">
            <a:solidFill>
              <a:srgbClr val="D87333"/>
            </a:solidFill>
          </a:ln>
        </p:spPr>
        <p:txBody>
          <a:bodyPr wrap="square" rtlCol="0">
            <a:spAutoFit/>
          </a:bodyPr>
          <a:lstStyle/>
          <a:p>
            <a:endParaRPr lang="en-GB" sz="1400" dirty="0"/>
          </a:p>
        </p:txBody>
      </p:sp>
      <p:sp>
        <p:nvSpPr>
          <p:cNvPr id="9" name="TextBox 8">
            <a:extLst>
              <a:ext uri="{FF2B5EF4-FFF2-40B4-BE49-F238E27FC236}">
                <a16:creationId xmlns:a16="http://schemas.microsoft.com/office/drawing/2014/main" id="{EC51C0AB-23C3-0482-5495-316CDBE17EEE}"/>
              </a:ext>
            </a:extLst>
          </p:cNvPr>
          <p:cNvSpPr txBox="1"/>
          <p:nvPr/>
        </p:nvSpPr>
        <p:spPr>
          <a:xfrm>
            <a:off x="4369964" y="2239858"/>
            <a:ext cx="268449" cy="260059"/>
          </a:xfrm>
          <a:prstGeom prst="rect">
            <a:avLst/>
          </a:prstGeom>
          <a:noFill/>
          <a:ln w="19050">
            <a:solidFill>
              <a:srgbClr val="41AD49"/>
            </a:solidFill>
          </a:ln>
        </p:spPr>
        <p:txBody>
          <a:bodyPr wrap="square" rtlCol="0">
            <a:spAutoFit/>
          </a:bodyPr>
          <a:lstStyle/>
          <a:p>
            <a:endParaRPr lang="en-GB" sz="1400" dirty="0"/>
          </a:p>
        </p:txBody>
      </p:sp>
      <p:sp>
        <p:nvSpPr>
          <p:cNvPr id="12" name="TextBox 11">
            <a:extLst>
              <a:ext uri="{FF2B5EF4-FFF2-40B4-BE49-F238E27FC236}">
                <a16:creationId xmlns:a16="http://schemas.microsoft.com/office/drawing/2014/main" id="{4DE08F64-E329-22BE-0834-0D951406FA96}"/>
              </a:ext>
            </a:extLst>
          </p:cNvPr>
          <p:cNvSpPr txBox="1"/>
          <p:nvPr/>
        </p:nvSpPr>
        <p:spPr>
          <a:xfrm>
            <a:off x="3649210" y="3329812"/>
            <a:ext cx="268449" cy="260059"/>
          </a:xfrm>
          <a:prstGeom prst="rect">
            <a:avLst/>
          </a:prstGeom>
          <a:noFill/>
          <a:ln w="19050">
            <a:solidFill>
              <a:srgbClr val="FF0000"/>
            </a:solidFill>
          </a:ln>
        </p:spPr>
        <p:txBody>
          <a:bodyPr wrap="square" rtlCol="0">
            <a:spAutoFit/>
          </a:bodyPr>
          <a:lstStyle/>
          <a:p>
            <a:endParaRPr lang="en-GB" sz="1400" dirty="0"/>
          </a:p>
        </p:txBody>
      </p:sp>
      <p:sp>
        <p:nvSpPr>
          <p:cNvPr id="13" name="TextBox 12">
            <a:extLst>
              <a:ext uri="{FF2B5EF4-FFF2-40B4-BE49-F238E27FC236}">
                <a16:creationId xmlns:a16="http://schemas.microsoft.com/office/drawing/2014/main" id="{FD3421E6-C73D-D522-D095-22A4F3082FCA}"/>
              </a:ext>
            </a:extLst>
          </p:cNvPr>
          <p:cNvSpPr txBox="1"/>
          <p:nvPr/>
        </p:nvSpPr>
        <p:spPr>
          <a:xfrm>
            <a:off x="4009587" y="3329810"/>
            <a:ext cx="268449" cy="260059"/>
          </a:xfrm>
          <a:prstGeom prst="rect">
            <a:avLst/>
          </a:prstGeom>
          <a:noFill/>
          <a:ln w="19050">
            <a:solidFill>
              <a:srgbClr val="D87333"/>
            </a:solidFill>
          </a:ln>
        </p:spPr>
        <p:txBody>
          <a:bodyPr wrap="square" rtlCol="0">
            <a:spAutoFit/>
          </a:bodyPr>
          <a:lstStyle/>
          <a:p>
            <a:endParaRPr lang="en-GB" sz="1400" dirty="0"/>
          </a:p>
        </p:txBody>
      </p:sp>
      <p:sp>
        <p:nvSpPr>
          <p:cNvPr id="14" name="TextBox 13">
            <a:extLst>
              <a:ext uri="{FF2B5EF4-FFF2-40B4-BE49-F238E27FC236}">
                <a16:creationId xmlns:a16="http://schemas.microsoft.com/office/drawing/2014/main" id="{E24A8B13-1F22-544C-F7B0-D7BA1F006BE4}"/>
              </a:ext>
            </a:extLst>
          </p:cNvPr>
          <p:cNvSpPr txBox="1"/>
          <p:nvPr/>
        </p:nvSpPr>
        <p:spPr>
          <a:xfrm>
            <a:off x="4369964" y="3329810"/>
            <a:ext cx="268449" cy="260059"/>
          </a:xfrm>
          <a:prstGeom prst="rect">
            <a:avLst/>
          </a:prstGeom>
          <a:noFill/>
          <a:ln w="19050">
            <a:solidFill>
              <a:srgbClr val="41AD49"/>
            </a:solidFill>
          </a:ln>
        </p:spPr>
        <p:txBody>
          <a:bodyPr wrap="square" rtlCol="0">
            <a:spAutoFit/>
          </a:bodyPr>
          <a:lstStyle/>
          <a:p>
            <a:endParaRPr lang="en-GB" sz="1400" dirty="0"/>
          </a:p>
        </p:txBody>
      </p:sp>
      <p:sp>
        <p:nvSpPr>
          <p:cNvPr id="16" name="TextBox 15">
            <a:extLst>
              <a:ext uri="{FF2B5EF4-FFF2-40B4-BE49-F238E27FC236}">
                <a16:creationId xmlns:a16="http://schemas.microsoft.com/office/drawing/2014/main" id="{88CD080F-ED88-E364-E8B4-A221CE860777}"/>
              </a:ext>
            </a:extLst>
          </p:cNvPr>
          <p:cNvSpPr txBox="1"/>
          <p:nvPr/>
        </p:nvSpPr>
        <p:spPr>
          <a:xfrm>
            <a:off x="3649209" y="4270316"/>
            <a:ext cx="268449" cy="260059"/>
          </a:xfrm>
          <a:prstGeom prst="rect">
            <a:avLst/>
          </a:prstGeom>
          <a:noFill/>
          <a:ln w="19050">
            <a:solidFill>
              <a:srgbClr val="FF0000"/>
            </a:solidFill>
          </a:ln>
        </p:spPr>
        <p:txBody>
          <a:bodyPr wrap="square" rtlCol="0">
            <a:spAutoFit/>
          </a:bodyPr>
          <a:lstStyle/>
          <a:p>
            <a:endParaRPr lang="en-GB" sz="1400" dirty="0"/>
          </a:p>
        </p:txBody>
      </p:sp>
      <p:sp>
        <p:nvSpPr>
          <p:cNvPr id="17" name="TextBox 16">
            <a:extLst>
              <a:ext uri="{FF2B5EF4-FFF2-40B4-BE49-F238E27FC236}">
                <a16:creationId xmlns:a16="http://schemas.microsoft.com/office/drawing/2014/main" id="{7C1661AD-ECB9-8EE4-22A8-80968E1C5239}"/>
              </a:ext>
            </a:extLst>
          </p:cNvPr>
          <p:cNvSpPr txBox="1"/>
          <p:nvPr/>
        </p:nvSpPr>
        <p:spPr>
          <a:xfrm>
            <a:off x="4009586" y="4270314"/>
            <a:ext cx="268449" cy="260059"/>
          </a:xfrm>
          <a:prstGeom prst="rect">
            <a:avLst/>
          </a:prstGeom>
          <a:noFill/>
          <a:ln w="19050">
            <a:solidFill>
              <a:srgbClr val="D87333"/>
            </a:solidFill>
          </a:ln>
        </p:spPr>
        <p:txBody>
          <a:bodyPr wrap="square" rtlCol="0">
            <a:spAutoFit/>
          </a:bodyPr>
          <a:lstStyle/>
          <a:p>
            <a:endParaRPr lang="en-GB" sz="1400" dirty="0"/>
          </a:p>
        </p:txBody>
      </p:sp>
      <p:sp>
        <p:nvSpPr>
          <p:cNvPr id="18" name="TextBox 17">
            <a:extLst>
              <a:ext uri="{FF2B5EF4-FFF2-40B4-BE49-F238E27FC236}">
                <a16:creationId xmlns:a16="http://schemas.microsoft.com/office/drawing/2014/main" id="{399A4AE0-DC32-86E8-BFC0-D4746A6DEA31}"/>
              </a:ext>
            </a:extLst>
          </p:cNvPr>
          <p:cNvSpPr txBox="1"/>
          <p:nvPr/>
        </p:nvSpPr>
        <p:spPr>
          <a:xfrm>
            <a:off x="4369963" y="4270314"/>
            <a:ext cx="268449" cy="260059"/>
          </a:xfrm>
          <a:prstGeom prst="rect">
            <a:avLst/>
          </a:prstGeom>
          <a:noFill/>
          <a:ln w="19050">
            <a:solidFill>
              <a:srgbClr val="41AD49"/>
            </a:solidFill>
          </a:ln>
        </p:spPr>
        <p:txBody>
          <a:bodyPr wrap="square" rtlCol="0">
            <a:spAutoFit/>
          </a:bodyPr>
          <a:lstStyle/>
          <a:p>
            <a:endParaRPr lang="en-GB" sz="1400" dirty="0"/>
          </a:p>
        </p:txBody>
      </p:sp>
      <p:sp>
        <p:nvSpPr>
          <p:cNvPr id="10" name="Title 1">
            <a:extLst>
              <a:ext uri="{FF2B5EF4-FFF2-40B4-BE49-F238E27FC236}">
                <a16:creationId xmlns:a16="http://schemas.microsoft.com/office/drawing/2014/main" id="{83F3C66F-95CD-9C3D-EEB2-0BAC68A2EF61}"/>
              </a:ext>
            </a:extLst>
          </p:cNvPr>
          <p:cNvSpPr txBox="1">
            <a:spLocks/>
          </p:cNvSpPr>
          <p:nvPr/>
        </p:nvSpPr>
        <p:spPr>
          <a:xfrm>
            <a:off x="506136" y="268849"/>
            <a:ext cx="11049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rgbClr val="41AD49"/>
                </a:solidFill>
                <a:latin typeface="Arial" panose="020B0604020202020204" pitchFamily="34" charset="0"/>
                <a:cs typeface="Arial" panose="020B0604020202020204" pitchFamily="34" charset="0"/>
              </a:rPr>
              <a:t>Pillar 4 </a:t>
            </a:r>
            <a:r>
              <a:rPr lang="en-GB" sz="4000" b="1" dirty="0">
                <a:solidFill>
                  <a:srgbClr val="121A3D"/>
                </a:solidFill>
                <a:latin typeface="Arial" panose="020B0604020202020204" pitchFamily="34" charset="0"/>
                <a:cs typeface="Arial" panose="020B0604020202020204" pitchFamily="34" charset="0"/>
              </a:rPr>
              <a:t>- We take responsibility for collecting and reporting data</a:t>
            </a:r>
          </a:p>
        </p:txBody>
      </p:sp>
    </p:spTree>
    <p:extLst>
      <p:ext uri="{BB962C8B-B14F-4D97-AF65-F5344CB8AC3E}">
        <p14:creationId xmlns:p14="http://schemas.microsoft.com/office/powerpoint/2010/main" val="795889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69752" y="298013"/>
            <a:ext cx="11049000" cy="1325563"/>
          </a:xfrm>
        </p:spPr>
        <p:txBody>
          <a:bodyPr>
            <a:normAutofit/>
          </a:bodyPr>
          <a:lstStyle/>
          <a:p>
            <a:r>
              <a:rPr lang="en-GB" sz="4000" b="1" dirty="0">
                <a:solidFill>
                  <a:srgbClr val="0098D9"/>
                </a:solidFill>
                <a:latin typeface="Arial" panose="020B0604020202020204" pitchFamily="34" charset="0"/>
                <a:cs typeface="Arial" panose="020B0604020202020204" pitchFamily="34" charset="0"/>
              </a:rPr>
              <a:t>Pillar 5 </a:t>
            </a:r>
            <a:r>
              <a:rPr lang="en-GB" sz="4000" b="1" dirty="0">
                <a:solidFill>
                  <a:srgbClr val="121A3D"/>
                </a:solidFill>
                <a:latin typeface="Arial" panose="020B0604020202020204" pitchFamily="34" charset="0"/>
                <a:cs typeface="Arial" panose="020B0604020202020204" pitchFamily="34" charset="0"/>
              </a:rPr>
              <a:t>- We listen to our service users</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6660159" y="2005377"/>
            <a:ext cx="4958593" cy="4525555"/>
          </a:xfrm>
        </p:spPr>
        <p:txBody>
          <a:bodyPr>
            <a:normAutofit/>
          </a:bodyPr>
          <a:lstStyle/>
          <a:p>
            <a:pPr marL="0" indent="0">
              <a:buNone/>
            </a:pPr>
            <a:r>
              <a:rPr lang="en-GB" sz="3400" dirty="0">
                <a:solidFill>
                  <a:srgbClr val="0098D9"/>
                </a:solidFill>
                <a:latin typeface="Arial" panose="020B0604020202020204" pitchFamily="34" charset="0"/>
                <a:cs typeface="Arial" panose="020B0604020202020204" pitchFamily="34" charset="0"/>
              </a:rPr>
              <a:t>Suggested actions</a:t>
            </a:r>
            <a:r>
              <a:rPr lang="en-GB" dirty="0">
                <a:solidFill>
                  <a:srgbClr val="0098D9"/>
                </a:solidFill>
                <a:latin typeface="Arial" panose="020B0604020202020204" pitchFamily="34" charset="0"/>
                <a:cs typeface="Arial" panose="020B0604020202020204" pitchFamily="34" charset="0"/>
              </a:rPr>
              <a:t>:</a:t>
            </a:r>
          </a:p>
          <a:p>
            <a:pPr>
              <a:buClr>
                <a:srgbClr val="0098D9"/>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Approach engagement with service users with an open mind – there are numerous ways to engage meaningfully. </a:t>
            </a:r>
          </a:p>
          <a:p>
            <a:pPr>
              <a:buClr>
                <a:srgbClr val="0098D9"/>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Take time to develop meaningful relationships based on mutual trust. </a:t>
            </a:r>
          </a:p>
          <a:p>
            <a:pPr>
              <a:buClr>
                <a:srgbClr val="0098D9"/>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Consistently engage with your service users beyond the specific projects for which you are using their expertise.</a:t>
            </a:r>
          </a:p>
        </p:txBody>
      </p:sp>
      <p:pic>
        <p:nvPicPr>
          <p:cNvPr id="6" name="Picture 5">
            <a:extLst>
              <a:ext uri="{FF2B5EF4-FFF2-40B4-BE49-F238E27FC236}">
                <a16:creationId xmlns:a16="http://schemas.microsoft.com/office/drawing/2014/main" id="{8A88978C-120D-8F36-9181-E9C448ACB755}"/>
              </a:ext>
            </a:extLst>
          </p:cNvPr>
          <p:cNvPicPr>
            <a:picLocks noChangeAspect="1"/>
          </p:cNvPicPr>
          <p:nvPr/>
        </p:nvPicPr>
        <p:blipFill>
          <a:blip r:embed="rId2"/>
          <a:stretch>
            <a:fillRect/>
          </a:stretch>
        </p:blipFill>
        <p:spPr>
          <a:xfrm>
            <a:off x="327603" y="1870009"/>
            <a:ext cx="6106377" cy="2800741"/>
          </a:xfrm>
          <a:prstGeom prst="rect">
            <a:avLst/>
          </a:prstGeom>
        </p:spPr>
      </p:pic>
    </p:spTree>
    <p:extLst>
      <p:ext uri="{BB962C8B-B14F-4D97-AF65-F5344CB8AC3E}">
        <p14:creationId xmlns:p14="http://schemas.microsoft.com/office/powerpoint/2010/main" val="3250550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5279818" y="1703577"/>
            <a:ext cx="6032384" cy="4525555"/>
          </a:xfrm>
        </p:spPr>
        <p:txBody>
          <a:bodyPr>
            <a:normAutofit/>
          </a:bodyPr>
          <a:lstStyle/>
          <a:p>
            <a:pPr marL="0" indent="0">
              <a:buNone/>
            </a:pPr>
            <a:r>
              <a:rPr lang="en-GB" sz="2400" dirty="0">
                <a:solidFill>
                  <a:srgbClr val="0098D9"/>
                </a:solidFill>
                <a:latin typeface="Arial" panose="020B0604020202020204" pitchFamily="34" charset="0"/>
                <a:cs typeface="Arial" panose="020B0604020202020204" pitchFamily="34" charset="0"/>
              </a:rPr>
              <a:t>Actions to date: </a:t>
            </a:r>
          </a:p>
          <a:p>
            <a:pPr>
              <a:buClr>
                <a:srgbClr val="0098D9"/>
              </a:buClr>
              <a:buSzPct val="110000"/>
            </a:pPr>
            <a:r>
              <a:rPr lang="en-GB" sz="1800" dirty="0">
                <a:latin typeface="Arial" panose="020B0604020202020204" pitchFamily="34" charset="0"/>
                <a:cs typeface="Arial" panose="020B0604020202020204" pitchFamily="34" charset="0"/>
              </a:rPr>
              <a:t>Add details here</a:t>
            </a:r>
          </a:p>
        </p:txBody>
      </p:sp>
      <p:sp>
        <p:nvSpPr>
          <p:cNvPr id="4" name="Content Placeholder 2">
            <a:extLst>
              <a:ext uri="{FF2B5EF4-FFF2-40B4-BE49-F238E27FC236}">
                <a16:creationId xmlns:a16="http://schemas.microsoft.com/office/drawing/2014/main" id="{C0C443BC-FE1E-CB13-FD30-36AA80846446}"/>
              </a:ext>
            </a:extLst>
          </p:cNvPr>
          <p:cNvSpPr txBox="1">
            <a:spLocks/>
          </p:cNvSpPr>
          <p:nvPr/>
        </p:nvSpPr>
        <p:spPr>
          <a:xfrm>
            <a:off x="506136" y="1703578"/>
            <a:ext cx="4275589" cy="4525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0098D9"/>
                </a:solidFill>
                <a:latin typeface="Arial" panose="020B0604020202020204" pitchFamily="34" charset="0"/>
                <a:cs typeface="Arial" panose="020B0604020202020204" pitchFamily="34" charset="0"/>
              </a:rPr>
              <a:t>Our progress: </a:t>
            </a:r>
          </a:p>
          <a:p>
            <a:pPr marL="0" indent="0">
              <a:buClr>
                <a:srgbClr val="E30613"/>
              </a:buClr>
              <a:buSzPct val="107000"/>
              <a:buNone/>
            </a:pPr>
            <a:r>
              <a:rPr lang="en-GB" sz="1400" dirty="0">
                <a:latin typeface="Arial" panose="020B0604020202020204" pitchFamily="34" charset="0"/>
                <a:cs typeface="Arial" panose="020B0604020202020204" pitchFamily="34" charset="0"/>
              </a:rPr>
              <a:t>5.1 LGBTQ+ voices are included in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co-production.</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5.2 The needs of LGBTQ+ children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and young people are being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considered. </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5.3 Action is being taken to create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targeted interventions with the insight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gathered.</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CDCE73D-8443-9477-0992-D97CA736A6F2}"/>
              </a:ext>
            </a:extLst>
          </p:cNvPr>
          <p:cNvSpPr txBox="1"/>
          <p:nvPr/>
        </p:nvSpPr>
        <p:spPr>
          <a:xfrm>
            <a:off x="3649210" y="2239860"/>
            <a:ext cx="268449" cy="260059"/>
          </a:xfrm>
          <a:prstGeom prst="rect">
            <a:avLst/>
          </a:prstGeom>
          <a:noFill/>
          <a:ln w="19050">
            <a:solidFill>
              <a:srgbClr val="FF0000"/>
            </a:solidFill>
          </a:ln>
        </p:spPr>
        <p:txBody>
          <a:bodyPr wrap="square" rtlCol="0">
            <a:spAutoFit/>
          </a:bodyPr>
          <a:lstStyle/>
          <a:p>
            <a:endParaRPr lang="en-GB" sz="1400" dirty="0"/>
          </a:p>
        </p:txBody>
      </p:sp>
      <p:sp>
        <p:nvSpPr>
          <p:cNvPr id="8" name="TextBox 7">
            <a:extLst>
              <a:ext uri="{FF2B5EF4-FFF2-40B4-BE49-F238E27FC236}">
                <a16:creationId xmlns:a16="http://schemas.microsoft.com/office/drawing/2014/main" id="{21EC8BCD-4CE0-34FC-2DC9-1ED5573F7EA7}"/>
              </a:ext>
            </a:extLst>
          </p:cNvPr>
          <p:cNvSpPr txBox="1"/>
          <p:nvPr/>
        </p:nvSpPr>
        <p:spPr>
          <a:xfrm>
            <a:off x="4009587" y="2239858"/>
            <a:ext cx="268449" cy="260059"/>
          </a:xfrm>
          <a:prstGeom prst="rect">
            <a:avLst/>
          </a:prstGeom>
          <a:noFill/>
          <a:ln w="19050">
            <a:solidFill>
              <a:srgbClr val="D87333"/>
            </a:solidFill>
          </a:ln>
        </p:spPr>
        <p:txBody>
          <a:bodyPr wrap="square" rtlCol="0">
            <a:spAutoFit/>
          </a:bodyPr>
          <a:lstStyle/>
          <a:p>
            <a:endParaRPr lang="en-GB" sz="1400" dirty="0"/>
          </a:p>
        </p:txBody>
      </p:sp>
      <p:sp>
        <p:nvSpPr>
          <p:cNvPr id="9" name="TextBox 8">
            <a:extLst>
              <a:ext uri="{FF2B5EF4-FFF2-40B4-BE49-F238E27FC236}">
                <a16:creationId xmlns:a16="http://schemas.microsoft.com/office/drawing/2014/main" id="{EC51C0AB-23C3-0482-5495-316CDBE17EEE}"/>
              </a:ext>
            </a:extLst>
          </p:cNvPr>
          <p:cNvSpPr txBox="1"/>
          <p:nvPr/>
        </p:nvSpPr>
        <p:spPr>
          <a:xfrm>
            <a:off x="4369964" y="2239858"/>
            <a:ext cx="268449" cy="260059"/>
          </a:xfrm>
          <a:prstGeom prst="rect">
            <a:avLst/>
          </a:prstGeom>
          <a:noFill/>
          <a:ln w="19050">
            <a:solidFill>
              <a:srgbClr val="41AD49"/>
            </a:solidFill>
          </a:ln>
        </p:spPr>
        <p:txBody>
          <a:bodyPr wrap="square" rtlCol="0">
            <a:spAutoFit/>
          </a:bodyPr>
          <a:lstStyle/>
          <a:p>
            <a:endParaRPr lang="en-GB" sz="1400" dirty="0"/>
          </a:p>
        </p:txBody>
      </p:sp>
      <p:sp>
        <p:nvSpPr>
          <p:cNvPr id="12" name="TextBox 11">
            <a:extLst>
              <a:ext uri="{FF2B5EF4-FFF2-40B4-BE49-F238E27FC236}">
                <a16:creationId xmlns:a16="http://schemas.microsoft.com/office/drawing/2014/main" id="{4DE08F64-E329-22BE-0834-0D951406FA96}"/>
              </a:ext>
            </a:extLst>
          </p:cNvPr>
          <p:cNvSpPr txBox="1"/>
          <p:nvPr/>
        </p:nvSpPr>
        <p:spPr>
          <a:xfrm>
            <a:off x="3649210" y="3178810"/>
            <a:ext cx="268449" cy="260059"/>
          </a:xfrm>
          <a:prstGeom prst="rect">
            <a:avLst/>
          </a:prstGeom>
          <a:noFill/>
          <a:ln w="19050">
            <a:solidFill>
              <a:srgbClr val="FF0000"/>
            </a:solidFill>
          </a:ln>
        </p:spPr>
        <p:txBody>
          <a:bodyPr wrap="square" rtlCol="0">
            <a:spAutoFit/>
          </a:bodyPr>
          <a:lstStyle/>
          <a:p>
            <a:endParaRPr lang="en-GB" sz="1400" dirty="0"/>
          </a:p>
        </p:txBody>
      </p:sp>
      <p:sp>
        <p:nvSpPr>
          <p:cNvPr id="13" name="TextBox 12">
            <a:extLst>
              <a:ext uri="{FF2B5EF4-FFF2-40B4-BE49-F238E27FC236}">
                <a16:creationId xmlns:a16="http://schemas.microsoft.com/office/drawing/2014/main" id="{FD3421E6-C73D-D522-D095-22A4F3082FCA}"/>
              </a:ext>
            </a:extLst>
          </p:cNvPr>
          <p:cNvSpPr txBox="1"/>
          <p:nvPr/>
        </p:nvSpPr>
        <p:spPr>
          <a:xfrm>
            <a:off x="4009587" y="3178808"/>
            <a:ext cx="268449" cy="260059"/>
          </a:xfrm>
          <a:prstGeom prst="rect">
            <a:avLst/>
          </a:prstGeom>
          <a:noFill/>
          <a:ln w="19050">
            <a:solidFill>
              <a:srgbClr val="D87333"/>
            </a:solidFill>
          </a:ln>
        </p:spPr>
        <p:txBody>
          <a:bodyPr wrap="square" rtlCol="0">
            <a:spAutoFit/>
          </a:bodyPr>
          <a:lstStyle/>
          <a:p>
            <a:endParaRPr lang="en-GB" sz="1400" dirty="0"/>
          </a:p>
        </p:txBody>
      </p:sp>
      <p:sp>
        <p:nvSpPr>
          <p:cNvPr id="14" name="TextBox 13">
            <a:extLst>
              <a:ext uri="{FF2B5EF4-FFF2-40B4-BE49-F238E27FC236}">
                <a16:creationId xmlns:a16="http://schemas.microsoft.com/office/drawing/2014/main" id="{E24A8B13-1F22-544C-F7B0-D7BA1F006BE4}"/>
              </a:ext>
            </a:extLst>
          </p:cNvPr>
          <p:cNvSpPr txBox="1"/>
          <p:nvPr/>
        </p:nvSpPr>
        <p:spPr>
          <a:xfrm>
            <a:off x="4369964" y="3178808"/>
            <a:ext cx="268449" cy="260059"/>
          </a:xfrm>
          <a:prstGeom prst="rect">
            <a:avLst/>
          </a:prstGeom>
          <a:noFill/>
          <a:ln w="19050">
            <a:solidFill>
              <a:srgbClr val="41AD49"/>
            </a:solidFill>
          </a:ln>
        </p:spPr>
        <p:txBody>
          <a:bodyPr wrap="square" rtlCol="0">
            <a:spAutoFit/>
          </a:bodyPr>
          <a:lstStyle/>
          <a:p>
            <a:endParaRPr lang="en-GB" sz="1400" dirty="0"/>
          </a:p>
        </p:txBody>
      </p:sp>
      <p:sp>
        <p:nvSpPr>
          <p:cNvPr id="16" name="TextBox 15">
            <a:extLst>
              <a:ext uri="{FF2B5EF4-FFF2-40B4-BE49-F238E27FC236}">
                <a16:creationId xmlns:a16="http://schemas.microsoft.com/office/drawing/2014/main" id="{88CD080F-ED88-E364-E8B4-A221CE860777}"/>
              </a:ext>
            </a:extLst>
          </p:cNvPr>
          <p:cNvSpPr txBox="1"/>
          <p:nvPr/>
        </p:nvSpPr>
        <p:spPr>
          <a:xfrm>
            <a:off x="3649209" y="4270316"/>
            <a:ext cx="268449" cy="260059"/>
          </a:xfrm>
          <a:prstGeom prst="rect">
            <a:avLst/>
          </a:prstGeom>
          <a:noFill/>
          <a:ln w="19050">
            <a:solidFill>
              <a:srgbClr val="FF0000"/>
            </a:solidFill>
          </a:ln>
        </p:spPr>
        <p:txBody>
          <a:bodyPr wrap="square" rtlCol="0">
            <a:spAutoFit/>
          </a:bodyPr>
          <a:lstStyle/>
          <a:p>
            <a:endParaRPr lang="en-GB" sz="1400" dirty="0"/>
          </a:p>
        </p:txBody>
      </p:sp>
      <p:sp>
        <p:nvSpPr>
          <p:cNvPr id="17" name="TextBox 16">
            <a:extLst>
              <a:ext uri="{FF2B5EF4-FFF2-40B4-BE49-F238E27FC236}">
                <a16:creationId xmlns:a16="http://schemas.microsoft.com/office/drawing/2014/main" id="{7C1661AD-ECB9-8EE4-22A8-80968E1C5239}"/>
              </a:ext>
            </a:extLst>
          </p:cNvPr>
          <p:cNvSpPr txBox="1"/>
          <p:nvPr/>
        </p:nvSpPr>
        <p:spPr>
          <a:xfrm>
            <a:off x="4009586" y="4270314"/>
            <a:ext cx="268449" cy="260059"/>
          </a:xfrm>
          <a:prstGeom prst="rect">
            <a:avLst/>
          </a:prstGeom>
          <a:noFill/>
          <a:ln w="19050">
            <a:solidFill>
              <a:srgbClr val="D87333"/>
            </a:solidFill>
          </a:ln>
        </p:spPr>
        <p:txBody>
          <a:bodyPr wrap="square" rtlCol="0">
            <a:spAutoFit/>
          </a:bodyPr>
          <a:lstStyle/>
          <a:p>
            <a:endParaRPr lang="en-GB" sz="1400" dirty="0"/>
          </a:p>
        </p:txBody>
      </p:sp>
      <p:sp>
        <p:nvSpPr>
          <p:cNvPr id="18" name="TextBox 17">
            <a:extLst>
              <a:ext uri="{FF2B5EF4-FFF2-40B4-BE49-F238E27FC236}">
                <a16:creationId xmlns:a16="http://schemas.microsoft.com/office/drawing/2014/main" id="{399A4AE0-DC32-86E8-BFC0-D4746A6DEA31}"/>
              </a:ext>
            </a:extLst>
          </p:cNvPr>
          <p:cNvSpPr txBox="1"/>
          <p:nvPr/>
        </p:nvSpPr>
        <p:spPr>
          <a:xfrm>
            <a:off x="4369963" y="4270314"/>
            <a:ext cx="268449" cy="260059"/>
          </a:xfrm>
          <a:prstGeom prst="rect">
            <a:avLst/>
          </a:prstGeom>
          <a:noFill/>
          <a:ln w="19050">
            <a:solidFill>
              <a:srgbClr val="41AD49"/>
            </a:solidFill>
          </a:ln>
        </p:spPr>
        <p:txBody>
          <a:bodyPr wrap="square" rtlCol="0">
            <a:spAutoFit/>
          </a:bodyPr>
          <a:lstStyle/>
          <a:p>
            <a:endParaRPr lang="en-GB" sz="1400" dirty="0"/>
          </a:p>
        </p:txBody>
      </p:sp>
      <p:sp>
        <p:nvSpPr>
          <p:cNvPr id="2" name="Title 1">
            <a:extLst>
              <a:ext uri="{FF2B5EF4-FFF2-40B4-BE49-F238E27FC236}">
                <a16:creationId xmlns:a16="http://schemas.microsoft.com/office/drawing/2014/main" id="{CCB23246-2A2B-C9A7-1143-0D4F467B7054}"/>
              </a:ext>
            </a:extLst>
          </p:cNvPr>
          <p:cNvSpPr>
            <a:spLocks noGrp="1"/>
          </p:cNvSpPr>
          <p:nvPr>
            <p:ph type="title"/>
          </p:nvPr>
        </p:nvSpPr>
        <p:spPr>
          <a:xfrm>
            <a:off x="569752" y="298013"/>
            <a:ext cx="11049000" cy="1325563"/>
          </a:xfrm>
        </p:spPr>
        <p:txBody>
          <a:bodyPr>
            <a:normAutofit/>
          </a:bodyPr>
          <a:lstStyle/>
          <a:p>
            <a:r>
              <a:rPr lang="en-GB" sz="4000" b="1" dirty="0">
                <a:solidFill>
                  <a:srgbClr val="0098D9"/>
                </a:solidFill>
                <a:latin typeface="Arial" panose="020B0604020202020204" pitchFamily="34" charset="0"/>
                <a:cs typeface="Arial" panose="020B0604020202020204" pitchFamily="34" charset="0"/>
              </a:rPr>
              <a:t>Pillar 5 </a:t>
            </a:r>
            <a:r>
              <a:rPr lang="en-GB" sz="4000" b="1" dirty="0">
                <a:solidFill>
                  <a:srgbClr val="121A3D"/>
                </a:solidFill>
                <a:latin typeface="Arial" panose="020B0604020202020204" pitchFamily="34" charset="0"/>
                <a:cs typeface="Arial" panose="020B0604020202020204" pitchFamily="34" charset="0"/>
              </a:rPr>
              <a:t>- We listen to our service users</a:t>
            </a:r>
          </a:p>
        </p:txBody>
      </p:sp>
    </p:spTree>
    <p:extLst>
      <p:ext uri="{BB962C8B-B14F-4D97-AF65-F5344CB8AC3E}">
        <p14:creationId xmlns:p14="http://schemas.microsoft.com/office/powerpoint/2010/main" val="3233009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69752" y="298013"/>
            <a:ext cx="11049000" cy="1325563"/>
          </a:xfrm>
        </p:spPr>
        <p:txBody>
          <a:bodyPr>
            <a:normAutofit/>
          </a:bodyPr>
          <a:lstStyle/>
          <a:p>
            <a:r>
              <a:rPr lang="en-GB" sz="4000" b="1" dirty="0">
                <a:solidFill>
                  <a:srgbClr val="2D4E9D"/>
                </a:solidFill>
                <a:latin typeface="Arial" panose="020B0604020202020204" pitchFamily="34" charset="0"/>
                <a:cs typeface="Arial" panose="020B0604020202020204" pitchFamily="34" charset="0"/>
              </a:rPr>
              <a:t>Pillar 6 </a:t>
            </a:r>
            <a:r>
              <a:rPr lang="en-GB" sz="4000" b="1" dirty="0">
                <a:solidFill>
                  <a:srgbClr val="121A3D"/>
                </a:solidFill>
                <a:latin typeface="Arial" panose="020B0604020202020204" pitchFamily="34" charset="0"/>
                <a:cs typeface="Arial" panose="020B0604020202020204" pitchFamily="34" charset="0"/>
              </a:rPr>
              <a:t>- We proactively seek out partners to co-deliver services</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6660159" y="2005377"/>
            <a:ext cx="4958593" cy="4525555"/>
          </a:xfrm>
        </p:spPr>
        <p:txBody>
          <a:bodyPr>
            <a:normAutofit/>
          </a:bodyPr>
          <a:lstStyle/>
          <a:p>
            <a:pPr marL="0" indent="0">
              <a:buNone/>
            </a:pPr>
            <a:r>
              <a:rPr lang="en-GB" sz="3400" dirty="0">
                <a:solidFill>
                  <a:srgbClr val="2D4E9D"/>
                </a:solidFill>
                <a:latin typeface="Arial" panose="020B0604020202020204" pitchFamily="34" charset="0"/>
                <a:cs typeface="Arial" panose="020B0604020202020204" pitchFamily="34" charset="0"/>
              </a:rPr>
              <a:t>Suggested actions</a:t>
            </a:r>
            <a:r>
              <a:rPr lang="en-GB" dirty="0">
                <a:solidFill>
                  <a:srgbClr val="2D4E9D"/>
                </a:solidFill>
                <a:latin typeface="Arial" panose="020B0604020202020204" pitchFamily="34" charset="0"/>
                <a:cs typeface="Arial" panose="020B0604020202020204" pitchFamily="34" charset="0"/>
              </a:rPr>
              <a:t>:</a:t>
            </a:r>
          </a:p>
          <a:p>
            <a:pPr>
              <a:buClr>
                <a:srgbClr val="2D4E9D"/>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Consider partnership opportunities at the national, regional and local level.</a:t>
            </a:r>
          </a:p>
          <a:p>
            <a:pPr>
              <a:buClr>
                <a:srgbClr val="2D4E9D"/>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Invest time in building and maintaining trust with small community organisations.</a:t>
            </a:r>
          </a:p>
          <a:p>
            <a:pPr>
              <a:buClr>
                <a:srgbClr val="2D4E9D"/>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Use the integrated care system population health focus for engagement and co-development with partners outside the health service.</a:t>
            </a:r>
          </a:p>
        </p:txBody>
      </p:sp>
      <p:pic>
        <p:nvPicPr>
          <p:cNvPr id="5" name="Picture 4">
            <a:extLst>
              <a:ext uri="{FF2B5EF4-FFF2-40B4-BE49-F238E27FC236}">
                <a16:creationId xmlns:a16="http://schemas.microsoft.com/office/drawing/2014/main" id="{4CE6E2FD-4DE6-4EC4-E069-80C091B18C84}"/>
              </a:ext>
            </a:extLst>
          </p:cNvPr>
          <p:cNvPicPr>
            <a:picLocks noChangeAspect="1"/>
          </p:cNvPicPr>
          <p:nvPr/>
        </p:nvPicPr>
        <p:blipFill>
          <a:blip r:embed="rId2"/>
          <a:stretch>
            <a:fillRect/>
          </a:stretch>
        </p:blipFill>
        <p:spPr>
          <a:xfrm>
            <a:off x="492343" y="1894687"/>
            <a:ext cx="6039693" cy="2514951"/>
          </a:xfrm>
          <a:prstGeom prst="rect">
            <a:avLst/>
          </a:prstGeom>
        </p:spPr>
      </p:pic>
    </p:spTree>
    <p:extLst>
      <p:ext uri="{BB962C8B-B14F-4D97-AF65-F5344CB8AC3E}">
        <p14:creationId xmlns:p14="http://schemas.microsoft.com/office/powerpoint/2010/main" val="282719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5279818" y="1703577"/>
            <a:ext cx="6032384" cy="4525555"/>
          </a:xfrm>
        </p:spPr>
        <p:txBody>
          <a:bodyPr>
            <a:normAutofit/>
          </a:bodyPr>
          <a:lstStyle/>
          <a:p>
            <a:pPr marL="0" indent="0">
              <a:buNone/>
            </a:pPr>
            <a:r>
              <a:rPr lang="en-GB" sz="2400" dirty="0">
                <a:solidFill>
                  <a:srgbClr val="453BA3"/>
                </a:solidFill>
                <a:latin typeface="Arial" panose="020B0604020202020204" pitchFamily="34" charset="0"/>
                <a:cs typeface="Arial" panose="020B0604020202020204" pitchFamily="34" charset="0"/>
              </a:rPr>
              <a:t>Actions to date: </a:t>
            </a:r>
          </a:p>
          <a:p>
            <a:pPr>
              <a:buClr>
                <a:srgbClr val="453BA3"/>
              </a:buClr>
              <a:buSzPct val="110000"/>
            </a:pPr>
            <a:r>
              <a:rPr lang="en-GB" sz="1800" dirty="0">
                <a:latin typeface="Arial" panose="020B0604020202020204" pitchFamily="34" charset="0"/>
                <a:cs typeface="Arial" panose="020B0604020202020204" pitchFamily="34" charset="0"/>
              </a:rPr>
              <a:t>Add details here</a:t>
            </a:r>
          </a:p>
        </p:txBody>
      </p:sp>
      <p:sp>
        <p:nvSpPr>
          <p:cNvPr id="4" name="Content Placeholder 2">
            <a:extLst>
              <a:ext uri="{FF2B5EF4-FFF2-40B4-BE49-F238E27FC236}">
                <a16:creationId xmlns:a16="http://schemas.microsoft.com/office/drawing/2014/main" id="{C0C443BC-FE1E-CB13-FD30-36AA80846446}"/>
              </a:ext>
            </a:extLst>
          </p:cNvPr>
          <p:cNvSpPr txBox="1">
            <a:spLocks/>
          </p:cNvSpPr>
          <p:nvPr/>
        </p:nvSpPr>
        <p:spPr>
          <a:xfrm>
            <a:off x="506136" y="1703578"/>
            <a:ext cx="4275589" cy="4525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453BA3"/>
                </a:solidFill>
                <a:latin typeface="Arial" panose="020B0604020202020204" pitchFamily="34" charset="0"/>
                <a:cs typeface="Arial" panose="020B0604020202020204" pitchFamily="34" charset="0"/>
              </a:rPr>
              <a:t>Our progress: </a:t>
            </a:r>
          </a:p>
          <a:p>
            <a:pPr marL="0" indent="0">
              <a:buClr>
                <a:srgbClr val="E30613"/>
              </a:buClr>
              <a:buSzPct val="107000"/>
              <a:buNone/>
            </a:pPr>
            <a:r>
              <a:rPr lang="en-GB" sz="1400" dirty="0">
                <a:latin typeface="Arial" panose="020B0604020202020204" pitchFamily="34" charset="0"/>
                <a:cs typeface="Arial" panose="020B0604020202020204" pitchFamily="34" charset="0"/>
              </a:rPr>
              <a:t>6.1 The knowledge and reach of third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sector and community organisations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are being used to design or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commission services. </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6.2 Lasting and meaningful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relationships with local LGBTQ+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organisations are being fostered. </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CDCE73D-8443-9477-0992-D97CA736A6F2}"/>
              </a:ext>
            </a:extLst>
          </p:cNvPr>
          <p:cNvSpPr txBox="1"/>
          <p:nvPr/>
        </p:nvSpPr>
        <p:spPr>
          <a:xfrm>
            <a:off x="3649210" y="2239860"/>
            <a:ext cx="268449" cy="260059"/>
          </a:xfrm>
          <a:prstGeom prst="rect">
            <a:avLst/>
          </a:prstGeom>
          <a:noFill/>
          <a:ln w="19050">
            <a:solidFill>
              <a:srgbClr val="FF0000"/>
            </a:solidFill>
          </a:ln>
        </p:spPr>
        <p:txBody>
          <a:bodyPr wrap="square" rtlCol="0">
            <a:spAutoFit/>
          </a:bodyPr>
          <a:lstStyle/>
          <a:p>
            <a:endParaRPr lang="en-GB" sz="1400" dirty="0"/>
          </a:p>
        </p:txBody>
      </p:sp>
      <p:sp>
        <p:nvSpPr>
          <p:cNvPr id="8" name="TextBox 7">
            <a:extLst>
              <a:ext uri="{FF2B5EF4-FFF2-40B4-BE49-F238E27FC236}">
                <a16:creationId xmlns:a16="http://schemas.microsoft.com/office/drawing/2014/main" id="{21EC8BCD-4CE0-34FC-2DC9-1ED5573F7EA7}"/>
              </a:ext>
            </a:extLst>
          </p:cNvPr>
          <p:cNvSpPr txBox="1"/>
          <p:nvPr/>
        </p:nvSpPr>
        <p:spPr>
          <a:xfrm>
            <a:off x="4009587" y="2239858"/>
            <a:ext cx="268449" cy="260059"/>
          </a:xfrm>
          <a:prstGeom prst="rect">
            <a:avLst/>
          </a:prstGeom>
          <a:noFill/>
          <a:ln w="19050">
            <a:solidFill>
              <a:srgbClr val="D87333"/>
            </a:solidFill>
          </a:ln>
        </p:spPr>
        <p:txBody>
          <a:bodyPr wrap="square" rtlCol="0">
            <a:spAutoFit/>
          </a:bodyPr>
          <a:lstStyle/>
          <a:p>
            <a:endParaRPr lang="en-GB" sz="1400" dirty="0"/>
          </a:p>
        </p:txBody>
      </p:sp>
      <p:sp>
        <p:nvSpPr>
          <p:cNvPr id="9" name="TextBox 8">
            <a:extLst>
              <a:ext uri="{FF2B5EF4-FFF2-40B4-BE49-F238E27FC236}">
                <a16:creationId xmlns:a16="http://schemas.microsoft.com/office/drawing/2014/main" id="{EC51C0AB-23C3-0482-5495-316CDBE17EEE}"/>
              </a:ext>
            </a:extLst>
          </p:cNvPr>
          <p:cNvSpPr txBox="1"/>
          <p:nvPr/>
        </p:nvSpPr>
        <p:spPr>
          <a:xfrm>
            <a:off x="4369964" y="2239858"/>
            <a:ext cx="268449" cy="260059"/>
          </a:xfrm>
          <a:prstGeom prst="rect">
            <a:avLst/>
          </a:prstGeom>
          <a:noFill/>
          <a:ln w="19050">
            <a:solidFill>
              <a:srgbClr val="41AD49"/>
            </a:solidFill>
          </a:ln>
        </p:spPr>
        <p:txBody>
          <a:bodyPr wrap="square" rtlCol="0">
            <a:spAutoFit/>
          </a:bodyPr>
          <a:lstStyle/>
          <a:p>
            <a:endParaRPr lang="en-GB" sz="1400" dirty="0"/>
          </a:p>
        </p:txBody>
      </p:sp>
      <p:sp>
        <p:nvSpPr>
          <p:cNvPr id="12" name="TextBox 11">
            <a:extLst>
              <a:ext uri="{FF2B5EF4-FFF2-40B4-BE49-F238E27FC236}">
                <a16:creationId xmlns:a16="http://schemas.microsoft.com/office/drawing/2014/main" id="{4DE08F64-E329-22BE-0834-0D951406FA96}"/>
              </a:ext>
            </a:extLst>
          </p:cNvPr>
          <p:cNvSpPr txBox="1"/>
          <p:nvPr/>
        </p:nvSpPr>
        <p:spPr>
          <a:xfrm>
            <a:off x="3649210" y="3522759"/>
            <a:ext cx="268449" cy="260059"/>
          </a:xfrm>
          <a:prstGeom prst="rect">
            <a:avLst/>
          </a:prstGeom>
          <a:noFill/>
          <a:ln w="19050">
            <a:solidFill>
              <a:srgbClr val="FF0000"/>
            </a:solidFill>
          </a:ln>
        </p:spPr>
        <p:txBody>
          <a:bodyPr wrap="square" rtlCol="0">
            <a:spAutoFit/>
          </a:bodyPr>
          <a:lstStyle/>
          <a:p>
            <a:endParaRPr lang="en-GB" sz="1400" dirty="0"/>
          </a:p>
        </p:txBody>
      </p:sp>
      <p:sp>
        <p:nvSpPr>
          <p:cNvPr id="13" name="TextBox 12">
            <a:extLst>
              <a:ext uri="{FF2B5EF4-FFF2-40B4-BE49-F238E27FC236}">
                <a16:creationId xmlns:a16="http://schemas.microsoft.com/office/drawing/2014/main" id="{FD3421E6-C73D-D522-D095-22A4F3082FCA}"/>
              </a:ext>
            </a:extLst>
          </p:cNvPr>
          <p:cNvSpPr txBox="1"/>
          <p:nvPr/>
        </p:nvSpPr>
        <p:spPr>
          <a:xfrm>
            <a:off x="4009587" y="3522757"/>
            <a:ext cx="268449" cy="260059"/>
          </a:xfrm>
          <a:prstGeom prst="rect">
            <a:avLst/>
          </a:prstGeom>
          <a:noFill/>
          <a:ln w="19050">
            <a:solidFill>
              <a:srgbClr val="D87333"/>
            </a:solidFill>
          </a:ln>
        </p:spPr>
        <p:txBody>
          <a:bodyPr wrap="square" rtlCol="0">
            <a:spAutoFit/>
          </a:bodyPr>
          <a:lstStyle/>
          <a:p>
            <a:endParaRPr lang="en-GB" sz="1400" dirty="0"/>
          </a:p>
        </p:txBody>
      </p:sp>
      <p:sp>
        <p:nvSpPr>
          <p:cNvPr id="14" name="TextBox 13">
            <a:extLst>
              <a:ext uri="{FF2B5EF4-FFF2-40B4-BE49-F238E27FC236}">
                <a16:creationId xmlns:a16="http://schemas.microsoft.com/office/drawing/2014/main" id="{E24A8B13-1F22-544C-F7B0-D7BA1F006BE4}"/>
              </a:ext>
            </a:extLst>
          </p:cNvPr>
          <p:cNvSpPr txBox="1"/>
          <p:nvPr/>
        </p:nvSpPr>
        <p:spPr>
          <a:xfrm>
            <a:off x="4369964" y="3522757"/>
            <a:ext cx="268449" cy="260059"/>
          </a:xfrm>
          <a:prstGeom prst="rect">
            <a:avLst/>
          </a:prstGeom>
          <a:noFill/>
          <a:ln w="19050">
            <a:solidFill>
              <a:srgbClr val="41AD49"/>
            </a:solidFill>
          </a:ln>
        </p:spPr>
        <p:txBody>
          <a:bodyPr wrap="square" rtlCol="0">
            <a:spAutoFit/>
          </a:bodyPr>
          <a:lstStyle/>
          <a:p>
            <a:endParaRPr lang="en-GB" sz="1400" dirty="0"/>
          </a:p>
        </p:txBody>
      </p:sp>
      <p:sp>
        <p:nvSpPr>
          <p:cNvPr id="10" name="Title 1">
            <a:extLst>
              <a:ext uri="{FF2B5EF4-FFF2-40B4-BE49-F238E27FC236}">
                <a16:creationId xmlns:a16="http://schemas.microsoft.com/office/drawing/2014/main" id="{77E2886B-3277-F014-10A1-C19E82AD256C}"/>
              </a:ext>
            </a:extLst>
          </p:cNvPr>
          <p:cNvSpPr txBox="1">
            <a:spLocks/>
          </p:cNvSpPr>
          <p:nvPr/>
        </p:nvSpPr>
        <p:spPr>
          <a:xfrm>
            <a:off x="450211" y="277542"/>
            <a:ext cx="11049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rgbClr val="2D4E9D"/>
                </a:solidFill>
                <a:latin typeface="Arial" panose="020B0604020202020204" pitchFamily="34" charset="0"/>
                <a:cs typeface="Arial" panose="020B0604020202020204" pitchFamily="34" charset="0"/>
              </a:rPr>
              <a:t>Pillar 6 </a:t>
            </a:r>
            <a:r>
              <a:rPr lang="en-GB" sz="4000" b="1" dirty="0">
                <a:solidFill>
                  <a:srgbClr val="121A3D"/>
                </a:solidFill>
                <a:latin typeface="Arial" panose="020B0604020202020204" pitchFamily="34" charset="0"/>
                <a:cs typeface="Arial" panose="020B0604020202020204" pitchFamily="34" charset="0"/>
              </a:rPr>
              <a:t>- We proactively seek out partners to co-deliver services</a:t>
            </a:r>
          </a:p>
        </p:txBody>
      </p:sp>
    </p:spTree>
    <p:extLst>
      <p:ext uri="{BB962C8B-B14F-4D97-AF65-F5344CB8AC3E}">
        <p14:creationId xmlns:p14="http://schemas.microsoft.com/office/powerpoint/2010/main" val="234646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68BC64F-22DE-5DC7-ECD4-8FF7466312D7}"/>
              </a:ext>
            </a:extLst>
          </p:cNvPr>
          <p:cNvGrpSpPr/>
          <p:nvPr/>
        </p:nvGrpSpPr>
        <p:grpSpPr>
          <a:xfrm>
            <a:off x="0" y="0"/>
            <a:ext cx="12192000" cy="6858000"/>
            <a:chOff x="0" y="0"/>
            <a:chExt cx="12192000" cy="6858000"/>
          </a:xfrm>
        </p:grpSpPr>
        <p:sp>
          <p:nvSpPr>
            <p:cNvPr id="6" name="Rectangle 5">
              <a:extLst>
                <a:ext uri="{FF2B5EF4-FFF2-40B4-BE49-F238E27FC236}">
                  <a16:creationId xmlns:a16="http://schemas.microsoft.com/office/drawing/2014/main" id="{34DFFFDC-8A89-1CD8-6343-CA78A06C7F35}"/>
                </a:ext>
              </a:extLst>
            </p:cNvPr>
            <p:cNvSpPr/>
            <p:nvPr/>
          </p:nvSpPr>
          <p:spPr>
            <a:xfrm>
              <a:off x="0" y="0"/>
              <a:ext cx="12192000" cy="6858000"/>
            </a:xfrm>
            <a:prstGeom prst="rect">
              <a:avLst/>
            </a:prstGeom>
            <a:solidFill>
              <a:srgbClr val="121A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659481A3-8147-1A42-6BA3-099A75E7B540}"/>
                </a:ext>
              </a:extLst>
            </p:cNvPr>
            <p:cNvPicPr>
              <a:picLocks noChangeAspect="1"/>
            </p:cNvPicPr>
            <p:nvPr/>
          </p:nvPicPr>
          <p:blipFill>
            <a:blip r:embed="rId2"/>
            <a:stretch>
              <a:fillRect/>
            </a:stretch>
          </p:blipFill>
          <p:spPr>
            <a:xfrm>
              <a:off x="7868873" y="4597774"/>
              <a:ext cx="3858936" cy="1895101"/>
            </a:xfrm>
            <a:prstGeom prst="rect">
              <a:avLst/>
            </a:prstGeom>
          </p:spPr>
        </p:pic>
      </p:grpSp>
      <p:sp>
        <p:nvSpPr>
          <p:cNvPr id="2" name="Title 1">
            <a:extLst>
              <a:ext uri="{FF2B5EF4-FFF2-40B4-BE49-F238E27FC236}">
                <a16:creationId xmlns:a16="http://schemas.microsoft.com/office/drawing/2014/main" id="{E5EFE6E7-EDBD-8651-8C76-8966C8B6524E}"/>
              </a:ext>
            </a:extLst>
          </p:cNvPr>
          <p:cNvSpPr>
            <a:spLocks noGrp="1"/>
          </p:cNvSpPr>
          <p:nvPr>
            <p:ph type="title"/>
          </p:nvPr>
        </p:nvSpPr>
        <p:spPr/>
        <p:txBody>
          <a:bodyPr/>
          <a:lstStyle/>
          <a:p>
            <a:r>
              <a:rPr lang="en-GB" b="1" dirty="0">
                <a:solidFill>
                  <a:schemeClr val="bg1"/>
                </a:solidFill>
              </a:rPr>
              <a:t>Next steps</a:t>
            </a:r>
          </a:p>
        </p:txBody>
      </p:sp>
      <p:sp>
        <p:nvSpPr>
          <p:cNvPr id="3" name="Content Placeholder 2">
            <a:extLst>
              <a:ext uri="{FF2B5EF4-FFF2-40B4-BE49-F238E27FC236}">
                <a16:creationId xmlns:a16="http://schemas.microsoft.com/office/drawing/2014/main" id="{5846D233-EC08-E235-590A-6349493A83EE}"/>
              </a:ext>
            </a:extLst>
          </p:cNvPr>
          <p:cNvSpPr>
            <a:spLocks noGrp="1"/>
          </p:cNvSpPr>
          <p:nvPr>
            <p:ph idx="1"/>
          </p:nvPr>
        </p:nvSpPr>
        <p:spPr>
          <a:xfrm>
            <a:off x="838200" y="1825625"/>
            <a:ext cx="10889609" cy="2444371"/>
          </a:xfrm>
        </p:spPr>
        <p:txBody>
          <a:bodyPr>
            <a:normAutofit/>
          </a:bodyPr>
          <a:lstStyle/>
          <a:p>
            <a:r>
              <a:rPr lang="en-GB" sz="2400" dirty="0">
                <a:solidFill>
                  <a:schemeClr val="bg1"/>
                </a:solidFill>
              </a:rPr>
              <a:t>Include details on your proposed next steps.</a:t>
            </a:r>
          </a:p>
          <a:p>
            <a:endParaRPr lang="en-GB" sz="2400" dirty="0">
              <a:solidFill>
                <a:schemeClr val="bg1"/>
              </a:solidFill>
            </a:endParaRPr>
          </a:p>
          <a:p>
            <a:endParaRPr lang="en-GB" sz="2400" dirty="0">
              <a:solidFill>
                <a:schemeClr val="bg1"/>
              </a:solidFill>
            </a:endParaRPr>
          </a:p>
          <a:p>
            <a:endParaRPr lang="en-GB" sz="2400" dirty="0">
              <a:solidFill>
                <a:schemeClr val="bg1"/>
              </a:solidFill>
            </a:endParaRPr>
          </a:p>
        </p:txBody>
      </p:sp>
    </p:spTree>
    <p:extLst>
      <p:ext uri="{BB962C8B-B14F-4D97-AF65-F5344CB8AC3E}">
        <p14:creationId xmlns:p14="http://schemas.microsoft.com/office/powerpoint/2010/main" val="320079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FE6E7-EDBD-8651-8C76-8966C8B6524E}"/>
              </a:ext>
            </a:extLst>
          </p:cNvPr>
          <p:cNvSpPr>
            <a:spLocks noGrp="1"/>
          </p:cNvSpPr>
          <p:nvPr>
            <p:ph type="title"/>
          </p:nvPr>
        </p:nvSpPr>
        <p:spPr>
          <a:xfrm>
            <a:off x="838200" y="226708"/>
            <a:ext cx="10515600" cy="1325563"/>
          </a:xfrm>
        </p:spPr>
        <p:txBody>
          <a:bodyPr>
            <a:normAutofit/>
          </a:bodyPr>
          <a:lstStyle/>
          <a:p>
            <a:r>
              <a:rPr lang="en-GB" sz="4000" b="1" dirty="0">
                <a:solidFill>
                  <a:srgbClr val="121A3D"/>
                </a:solidFill>
                <a:latin typeface="Arial" panose="020B0604020202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5846D233-EC08-E235-590A-6349493A83EE}"/>
              </a:ext>
            </a:extLst>
          </p:cNvPr>
          <p:cNvSpPr>
            <a:spLocks noGrp="1"/>
          </p:cNvSpPr>
          <p:nvPr>
            <p:ph idx="1"/>
          </p:nvPr>
        </p:nvSpPr>
        <p:spPr>
          <a:xfrm>
            <a:off x="838200" y="1414668"/>
            <a:ext cx="10973499" cy="2150756"/>
          </a:xfrm>
        </p:spPr>
        <p:txBody>
          <a:bodyPr>
            <a:normAutofit/>
          </a:bodyPr>
          <a:lstStyle/>
          <a:p>
            <a:r>
              <a:rPr lang="en-GB" sz="2000" dirty="0">
                <a:solidFill>
                  <a:schemeClr val="bg2">
                    <a:lumMod val="10000"/>
                  </a:schemeClr>
                </a:solidFill>
                <a:latin typeface="Arial" panose="020B0604020202020204" pitchFamily="34" charset="0"/>
                <a:cs typeface="Arial" panose="020B0604020202020204" pitchFamily="34" charset="0"/>
              </a:rPr>
              <a:t>NHS Staff Survey data shows that the LGBTQ+ workforce remains at heightened risk of physical violence from patients, and bullying, harassment or abuse from colleagues. </a:t>
            </a:r>
            <a:br>
              <a:rPr lang="en-GB" sz="2000" dirty="0">
                <a:solidFill>
                  <a:schemeClr val="bg2">
                    <a:lumMod val="10000"/>
                  </a:schemeClr>
                </a:solidFill>
                <a:latin typeface="Arial" panose="020B0604020202020204" pitchFamily="34" charset="0"/>
                <a:cs typeface="Arial" panose="020B0604020202020204" pitchFamily="34" charset="0"/>
              </a:rPr>
            </a:br>
            <a:endParaRPr lang="en-GB" sz="2000" dirty="0">
              <a:solidFill>
                <a:schemeClr val="bg2">
                  <a:lumMod val="10000"/>
                </a:schemeClr>
              </a:solidFill>
              <a:latin typeface="Arial" panose="020B0604020202020204" pitchFamily="34" charset="0"/>
              <a:cs typeface="Arial" panose="020B0604020202020204" pitchFamily="34" charset="0"/>
            </a:endParaRPr>
          </a:p>
          <a:p>
            <a:r>
              <a:rPr lang="en-GB" sz="2000" dirty="0">
                <a:solidFill>
                  <a:schemeClr val="bg2">
                    <a:lumMod val="10000"/>
                  </a:schemeClr>
                </a:solidFill>
                <a:latin typeface="Arial" panose="020B0604020202020204" pitchFamily="34" charset="0"/>
                <a:cs typeface="Arial" panose="020B0604020202020204" pitchFamily="34" charset="0"/>
              </a:rPr>
              <a:t>The NHS, along with other health and care organisations, needs to provide fair access to health and care for all, to improve the health of all parts of the population, and to be an inclusive employer.</a:t>
            </a:r>
            <a:br>
              <a:rPr lang="en-GB" sz="2000" dirty="0">
                <a:solidFill>
                  <a:schemeClr val="bg2">
                    <a:lumMod val="10000"/>
                  </a:schemeClr>
                </a:solidFill>
                <a:latin typeface="Arial" panose="020B0604020202020204" pitchFamily="34" charset="0"/>
                <a:cs typeface="Arial" panose="020B0604020202020204" pitchFamily="34" charset="0"/>
              </a:rPr>
            </a:br>
            <a:endParaRPr lang="en-GB" sz="2000" dirty="0">
              <a:solidFill>
                <a:schemeClr val="bg2">
                  <a:lumMod val="10000"/>
                </a:schemeClr>
              </a:solidFill>
              <a:latin typeface="Arial" panose="020B0604020202020204" pitchFamily="34" charset="0"/>
              <a:cs typeface="Arial" panose="020B0604020202020204" pitchFamily="34" charset="0"/>
            </a:endParaRPr>
          </a:p>
          <a:p>
            <a:endParaRPr lang="en-GB" sz="2000" dirty="0">
              <a:solidFill>
                <a:schemeClr val="bg2">
                  <a:lumMod val="10000"/>
                </a:schemeClr>
              </a:solidFill>
              <a:latin typeface="Arial" panose="020B0604020202020204" pitchFamily="34" charset="0"/>
              <a:cs typeface="Arial" panose="020B0604020202020204" pitchFamily="34" charset="0"/>
            </a:endParaRPr>
          </a:p>
          <a:p>
            <a:endParaRPr lang="en-GB" sz="2000" dirty="0">
              <a:solidFill>
                <a:schemeClr val="bg2">
                  <a:lumMod val="10000"/>
                </a:schemeClr>
              </a:solidFill>
              <a:latin typeface="Arial" panose="020B0604020202020204" pitchFamily="34" charset="0"/>
              <a:cs typeface="Arial" panose="020B0604020202020204" pitchFamily="34" charset="0"/>
            </a:endParaRPr>
          </a:p>
          <a:p>
            <a:endParaRPr lang="en-GB" sz="2000" dirty="0">
              <a:solidFill>
                <a:schemeClr val="bg2">
                  <a:lumMod val="10000"/>
                </a:schemeClr>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4DBE11B4-B9DE-970F-1A82-D65F49A39981}"/>
              </a:ext>
            </a:extLst>
          </p:cNvPr>
          <p:cNvPicPr>
            <a:picLocks noChangeAspect="1"/>
          </p:cNvPicPr>
          <p:nvPr/>
        </p:nvPicPr>
        <p:blipFill>
          <a:blip r:embed="rId2"/>
          <a:stretch>
            <a:fillRect/>
          </a:stretch>
        </p:blipFill>
        <p:spPr>
          <a:xfrm>
            <a:off x="4422856" y="3522967"/>
            <a:ext cx="6625443" cy="3108325"/>
          </a:xfrm>
          <a:prstGeom prst="rect">
            <a:avLst/>
          </a:prstGeom>
        </p:spPr>
      </p:pic>
      <p:sp>
        <p:nvSpPr>
          <p:cNvPr id="9" name="TextBox 8">
            <a:extLst>
              <a:ext uri="{FF2B5EF4-FFF2-40B4-BE49-F238E27FC236}">
                <a16:creationId xmlns:a16="http://schemas.microsoft.com/office/drawing/2014/main" id="{260CB53C-40FC-41C1-B006-17723FE62965}"/>
              </a:ext>
            </a:extLst>
          </p:cNvPr>
          <p:cNvSpPr txBox="1"/>
          <p:nvPr/>
        </p:nvSpPr>
        <p:spPr>
          <a:xfrm>
            <a:off x="993744" y="3791824"/>
            <a:ext cx="3273568" cy="2308324"/>
          </a:xfrm>
          <a:prstGeom prst="rect">
            <a:avLst/>
          </a:prstGeom>
          <a:noFill/>
        </p:spPr>
        <p:txBody>
          <a:bodyPr wrap="square" rtlCol="0">
            <a:spAutoFit/>
          </a:bodyPr>
          <a:lstStyle/>
          <a:p>
            <a:r>
              <a:rPr lang="en-GB" sz="1800" dirty="0">
                <a:solidFill>
                  <a:srgbClr val="1682C7"/>
                </a:solidFill>
                <a:latin typeface="Arial" panose="020B0604020202020204" pitchFamily="34" charset="0"/>
                <a:cs typeface="Arial" panose="020B0604020202020204" pitchFamily="34" charset="0"/>
              </a:rPr>
              <a:t>The Health and Care LGBTQ+ Inclusion Framework comprises six key pillars of inclusivity that NHS organisations should aim to </a:t>
            </a:r>
            <a:br>
              <a:rPr lang="en-GB" sz="1800" dirty="0">
                <a:solidFill>
                  <a:srgbClr val="1682C7"/>
                </a:solidFill>
                <a:latin typeface="Arial" panose="020B0604020202020204" pitchFamily="34" charset="0"/>
                <a:cs typeface="Arial" panose="020B0604020202020204" pitchFamily="34" charset="0"/>
              </a:rPr>
            </a:br>
            <a:r>
              <a:rPr lang="en-GB" sz="1800" dirty="0">
                <a:solidFill>
                  <a:srgbClr val="1682C7"/>
                </a:solidFill>
                <a:latin typeface="Arial" panose="020B0604020202020204" pitchFamily="34" charset="0"/>
                <a:cs typeface="Arial" panose="020B0604020202020204" pitchFamily="34" charset="0"/>
              </a:rPr>
              <a:t>achieve in order to create and </a:t>
            </a:r>
            <a:br>
              <a:rPr lang="en-GB" sz="1800" dirty="0">
                <a:solidFill>
                  <a:srgbClr val="1682C7"/>
                </a:solidFill>
                <a:latin typeface="Arial" panose="020B0604020202020204" pitchFamily="34" charset="0"/>
                <a:cs typeface="Arial" panose="020B0604020202020204" pitchFamily="34" charset="0"/>
              </a:rPr>
            </a:br>
            <a:r>
              <a:rPr lang="en-GB" sz="1800" dirty="0">
                <a:solidFill>
                  <a:srgbClr val="1682C7"/>
                </a:solidFill>
                <a:latin typeface="Arial" panose="020B0604020202020204" pitchFamily="34" charset="0"/>
                <a:cs typeface="Arial" panose="020B0604020202020204" pitchFamily="34" charset="0"/>
              </a:rPr>
              <a:t>maintain inclusive cultures. </a:t>
            </a:r>
          </a:p>
          <a:p>
            <a:pPr algn="just"/>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878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69752" y="298013"/>
            <a:ext cx="10797329" cy="1325563"/>
          </a:xfrm>
        </p:spPr>
        <p:txBody>
          <a:bodyPr>
            <a:normAutofit/>
          </a:bodyPr>
          <a:lstStyle/>
          <a:p>
            <a:r>
              <a:rPr lang="en-GB" sz="4000" b="1" dirty="0">
                <a:solidFill>
                  <a:srgbClr val="E30613"/>
                </a:solidFill>
                <a:latin typeface="Arial" panose="020B0604020202020204" pitchFamily="34" charset="0"/>
                <a:cs typeface="Arial" panose="020B0604020202020204" pitchFamily="34" charset="0"/>
              </a:rPr>
              <a:t>Pillar 1 </a:t>
            </a:r>
            <a:r>
              <a:rPr lang="en-GB" sz="4000" b="1" dirty="0">
                <a:solidFill>
                  <a:srgbClr val="121A3D"/>
                </a:solidFill>
                <a:latin typeface="Arial" panose="020B0604020202020204" pitchFamily="34" charset="0"/>
                <a:cs typeface="Arial" panose="020B0604020202020204" pitchFamily="34" charset="0"/>
              </a:rPr>
              <a:t>- We have visible leadership and confident staff</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6727271" y="1703578"/>
            <a:ext cx="4958593" cy="4525555"/>
          </a:xfrm>
        </p:spPr>
        <p:txBody>
          <a:bodyPr>
            <a:normAutofit/>
          </a:bodyPr>
          <a:lstStyle/>
          <a:p>
            <a:pPr marL="0" indent="0">
              <a:buNone/>
            </a:pPr>
            <a:r>
              <a:rPr lang="en-GB" sz="3400" dirty="0">
                <a:solidFill>
                  <a:srgbClr val="E30613"/>
                </a:solidFill>
                <a:latin typeface="Arial" panose="020B0604020202020204" pitchFamily="34" charset="0"/>
                <a:cs typeface="Arial" panose="020B0604020202020204" pitchFamily="34" charset="0"/>
              </a:rPr>
              <a:t>Suggested actions</a:t>
            </a:r>
            <a:r>
              <a:rPr lang="en-GB" dirty="0">
                <a:solidFill>
                  <a:srgbClr val="E30613"/>
                </a:solidFill>
                <a:latin typeface="Arial" panose="020B0604020202020204" pitchFamily="34" charset="0"/>
                <a:cs typeface="Arial" panose="020B0604020202020204" pitchFamily="34" charset="0"/>
              </a:rPr>
              <a:t>: </a:t>
            </a:r>
          </a:p>
          <a:p>
            <a:pPr>
              <a:buClr>
                <a:srgbClr val="E30613"/>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Share the lived experience of LGBTQ+ leaders through platforms such as webinars, blogs and staff-wide meetings.</a:t>
            </a:r>
          </a:p>
          <a:p>
            <a:pPr>
              <a:buClr>
                <a:srgbClr val="E30613"/>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Ensure staff networks have an executive sponsor to support activities and feedback to your organisation’s board.</a:t>
            </a:r>
          </a:p>
          <a:p>
            <a:pPr>
              <a:buClr>
                <a:srgbClr val="E30613"/>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Make staff support, such as freedom to speak up guardians or staff networks, highly visible so colleagues know where to turn for help.</a:t>
            </a:r>
          </a:p>
          <a:p>
            <a:pPr>
              <a:buClr>
                <a:srgbClr val="E30613"/>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Encourage non-LGBTQ+ leadership to visibly engage in organisational activities that support LGBTQ+ staff.</a:t>
            </a:r>
          </a:p>
        </p:txBody>
      </p:sp>
      <p:pic>
        <p:nvPicPr>
          <p:cNvPr id="6" name="Picture 5">
            <a:extLst>
              <a:ext uri="{FF2B5EF4-FFF2-40B4-BE49-F238E27FC236}">
                <a16:creationId xmlns:a16="http://schemas.microsoft.com/office/drawing/2014/main" id="{CC8D4B73-A417-7F89-F916-1AA57BDA1B40}"/>
              </a:ext>
            </a:extLst>
          </p:cNvPr>
          <p:cNvPicPr>
            <a:picLocks noChangeAspect="1"/>
          </p:cNvPicPr>
          <p:nvPr/>
        </p:nvPicPr>
        <p:blipFill>
          <a:blip r:embed="rId2"/>
          <a:stretch>
            <a:fillRect/>
          </a:stretch>
        </p:blipFill>
        <p:spPr>
          <a:xfrm>
            <a:off x="405468" y="1703578"/>
            <a:ext cx="6121167" cy="3310524"/>
          </a:xfrm>
          <a:prstGeom prst="rect">
            <a:avLst/>
          </a:prstGeom>
        </p:spPr>
      </p:pic>
    </p:spTree>
    <p:extLst>
      <p:ext uri="{BB962C8B-B14F-4D97-AF65-F5344CB8AC3E}">
        <p14:creationId xmlns:p14="http://schemas.microsoft.com/office/powerpoint/2010/main" val="3833043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69752" y="298013"/>
            <a:ext cx="10797329" cy="1325563"/>
          </a:xfrm>
        </p:spPr>
        <p:txBody>
          <a:bodyPr>
            <a:normAutofit/>
          </a:bodyPr>
          <a:lstStyle/>
          <a:p>
            <a:r>
              <a:rPr lang="en-GB" sz="4000" b="1" dirty="0">
                <a:solidFill>
                  <a:srgbClr val="E30613"/>
                </a:solidFill>
                <a:latin typeface="Arial" panose="020B0604020202020204" pitchFamily="34" charset="0"/>
                <a:cs typeface="Arial" panose="020B0604020202020204" pitchFamily="34" charset="0"/>
              </a:rPr>
              <a:t>Pillar 1 </a:t>
            </a:r>
            <a:r>
              <a:rPr lang="en-GB" sz="4000" b="1" dirty="0">
                <a:solidFill>
                  <a:srgbClr val="121A3D"/>
                </a:solidFill>
                <a:latin typeface="Arial" panose="020B0604020202020204" pitchFamily="34" charset="0"/>
                <a:cs typeface="Arial" panose="020B0604020202020204" pitchFamily="34" charset="0"/>
              </a:rPr>
              <a:t>- We have visible leadership and confident staff</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5279818" y="1703577"/>
            <a:ext cx="6032384" cy="4525555"/>
          </a:xfrm>
        </p:spPr>
        <p:txBody>
          <a:bodyPr>
            <a:normAutofit/>
          </a:bodyPr>
          <a:lstStyle/>
          <a:p>
            <a:pPr marL="0" indent="0">
              <a:buNone/>
            </a:pPr>
            <a:r>
              <a:rPr lang="en-GB" sz="2400" dirty="0">
                <a:solidFill>
                  <a:srgbClr val="E30613"/>
                </a:solidFill>
                <a:latin typeface="Arial" panose="020B0604020202020204" pitchFamily="34" charset="0"/>
                <a:cs typeface="Arial" panose="020B0604020202020204" pitchFamily="34" charset="0"/>
              </a:rPr>
              <a:t>Actions to date: </a:t>
            </a:r>
          </a:p>
          <a:p>
            <a:pPr>
              <a:buClr>
                <a:srgbClr val="E30613"/>
              </a:buClr>
              <a:buSzPct val="107000"/>
            </a:pPr>
            <a:r>
              <a:rPr lang="en-GB" sz="1800" dirty="0">
                <a:latin typeface="Arial" panose="020B0604020202020204" pitchFamily="34" charset="0"/>
                <a:cs typeface="Arial" panose="020B0604020202020204" pitchFamily="34" charset="0"/>
              </a:rPr>
              <a:t>Add details here</a:t>
            </a:r>
          </a:p>
        </p:txBody>
      </p:sp>
      <p:sp>
        <p:nvSpPr>
          <p:cNvPr id="4" name="Content Placeholder 2">
            <a:extLst>
              <a:ext uri="{FF2B5EF4-FFF2-40B4-BE49-F238E27FC236}">
                <a16:creationId xmlns:a16="http://schemas.microsoft.com/office/drawing/2014/main" id="{C0C443BC-FE1E-CB13-FD30-36AA80846446}"/>
              </a:ext>
            </a:extLst>
          </p:cNvPr>
          <p:cNvSpPr txBox="1">
            <a:spLocks/>
          </p:cNvSpPr>
          <p:nvPr/>
        </p:nvSpPr>
        <p:spPr>
          <a:xfrm>
            <a:off x="506136" y="1703578"/>
            <a:ext cx="4275589" cy="4525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E30613"/>
                </a:solidFill>
                <a:latin typeface="Arial" panose="020B0604020202020204" pitchFamily="34" charset="0"/>
                <a:cs typeface="Arial" panose="020B0604020202020204" pitchFamily="34" charset="0"/>
              </a:rPr>
              <a:t>Our progress: </a:t>
            </a:r>
          </a:p>
          <a:p>
            <a:pPr marL="0" indent="0">
              <a:buClr>
                <a:srgbClr val="E30613"/>
              </a:buClr>
              <a:buSzPct val="107000"/>
              <a:buNone/>
            </a:pPr>
            <a:r>
              <a:rPr lang="en-GB" sz="1400" dirty="0">
                <a:latin typeface="Arial" panose="020B0604020202020204" pitchFamily="34" charset="0"/>
                <a:cs typeface="Arial" panose="020B0604020202020204" pitchFamily="34" charset="0"/>
              </a:rPr>
              <a:t>1.1 LGBTQ+ leaders are visible and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can bring their whole selves to work. </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1.2 LGBTQ+ staff network has been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developed, is connected to decision-</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making and informs service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delivery and training.</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1.3 LGBTQ+ staff are supported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when faced with conflict arising from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their sexual orientation and gender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identity.</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1.4 Non-LGBTQ+ leaders model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good allyship.</a:t>
            </a:r>
          </a:p>
        </p:txBody>
      </p:sp>
      <p:sp>
        <p:nvSpPr>
          <p:cNvPr id="7" name="TextBox 6">
            <a:extLst>
              <a:ext uri="{FF2B5EF4-FFF2-40B4-BE49-F238E27FC236}">
                <a16:creationId xmlns:a16="http://schemas.microsoft.com/office/drawing/2014/main" id="{0CDCE73D-8443-9477-0992-D97CA736A6F2}"/>
              </a:ext>
            </a:extLst>
          </p:cNvPr>
          <p:cNvSpPr txBox="1"/>
          <p:nvPr/>
        </p:nvSpPr>
        <p:spPr>
          <a:xfrm>
            <a:off x="3649210" y="2239860"/>
            <a:ext cx="268449" cy="260059"/>
          </a:xfrm>
          <a:prstGeom prst="rect">
            <a:avLst/>
          </a:prstGeom>
          <a:noFill/>
          <a:ln w="19050">
            <a:solidFill>
              <a:srgbClr val="FF0000"/>
            </a:solidFill>
          </a:ln>
        </p:spPr>
        <p:txBody>
          <a:bodyPr wrap="square" rtlCol="0">
            <a:spAutoFit/>
          </a:bodyPr>
          <a:lstStyle/>
          <a:p>
            <a:endParaRPr lang="en-GB" sz="1400" dirty="0"/>
          </a:p>
        </p:txBody>
      </p:sp>
      <p:sp>
        <p:nvSpPr>
          <p:cNvPr id="8" name="TextBox 7">
            <a:extLst>
              <a:ext uri="{FF2B5EF4-FFF2-40B4-BE49-F238E27FC236}">
                <a16:creationId xmlns:a16="http://schemas.microsoft.com/office/drawing/2014/main" id="{21EC8BCD-4CE0-34FC-2DC9-1ED5573F7EA7}"/>
              </a:ext>
            </a:extLst>
          </p:cNvPr>
          <p:cNvSpPr txBox="1"/>
          <p:nvPr/>
        </p:nvSpPr>
        <p:spPr>
          <a:xfrm>
            <a:off x="4009587" y="2239858"/>
            <a:ext cx="268449" cy="260059"/>
          </a:xfrm>
          <a:prstGeom prst="rect">
            <a:avLst/>
          </a:prstGeom>
          <a:noFill/>
          <a:ln w="19050">
            <a:solidFill>
              <a:srgbClr val="D87333"/>
            </a:solidFill>
          </a:ln>
        </p:spPr>
        <p:txBody>
          <a:bodyPr wrap="square" rtlCol="0">
            <a:spAutoFit/>
          </a:bodyPr>
          <a:lstStyle/>
          <a:p>
            <a:endParaRPr lang="en-GB" sz="1400" dirty="0"/>
          </a:p>
        </p:txBody>
      </p:sp>
      <p:sp>
        <p:nvSpPr>
          <p:cNvPr id="9" name="TextBox 8">
            <a:extLst>
              <a:ext uri="{FF2B5EF4-FFF2-40B4-BE49-F238E27FC236}">
                <a16:creationId xmlns:a16="http://schemas.microsoft.com/office/drawing/2014/main" id="{EC51C0AB-23C3-0482-5495-316CDBE17EEE}"/>
              </a:ext>
            </a:extLst>
          </p:cNvPr>
          <p:cNvSpPr txBox="1"/>
          <p:nvPr/>
        </p:nvSpPr>
        <p:spPr>
          <a:xfrm>
            <a:off x="4369964" y="2239858"/>
            <a:ext cx="268449" cy="260059"/>
          </a:xfrm>
          <a:prstGeom prst="rect">
            <a:avLst/>
          </a:prstGeom>
          <a:noFill/>
          <a:ln w="19050">
            <a:solidFill>
              <a:srgbClr val="41AD49"/>
            </a:solidFill>
          </a:ln>
        </p:spPr>
        <p:txBody>
          <a:bodyPr wrap="square" rtlCol="0">
            <a:spAutoFit/>
          </a:bodyPr>
          <a:lstStyle/>
          <a:p>
            <a:endParaRPr lang="en-GB" sz="1400" dirty="0"/>
          </a:p>
        </p:txBody>
      </p:sp>
      <p:sp>
        <p:nvSpPr>
          <p:cNvPr id="12" name="TextBox 11">
            <a:extLst>
              <a:ext uri="{FF2B5EF4-FFF2-40B4-BE49-F238E27FC236}">
                <a16:creationId xmlns:a16="http://schemas.microsoft.com/office/drawing/2014/main" id="{4DE08F64-E329-22BE-0834-0D951406FA96}"/>
              </a:ext>
            </a:extLst>
          </p:cNvPr>
          <p:cNvSpPr txBox="1"/>
          <p:nvPr/>
        </p:nvSpPr>
        <p:spPr>
          <a:xfrm>
            <a:off x="3649210" y="3170421"/>
            <a:ext cx="268449" cy="260059"/>
          </a:xfrm>
          <a:prstGeom prst="rect">
            <a:avLst/>
          </a:prstGeom>
          <a:noFill/>
          <a:ln w="19050">
            <a:solidFill>
              <a:srgbClr val="FF0000"/>
            </a:solidFill>
          </a:ln>
        </p:spPr>
        <p:txBody>
          <a:bodyPr wrap="square" rtlCol="0">
            <a:spAutoFit/>
          </a:bodyPr>
          <a:lstStyle/>
          <a:p>
            <a:endParaRPr lang="en-GB" sz="1400" dirty="0"/>
          </a:p>
        </p:txBody>
      </p:sp>
      <p:sp>
        <p:nvSpPr>
          <p:cNvPr id="13" name="TextBox 12">
            <a:extLst>
              <a:ext uri="{FF2B5EF4-FFF2-40B4-BE49-F238E27FC236}">
                <a16:creationId xmlns:a16="http://schemas.microsoft.com/office/drawing/2014/main" id="{FD3421E6-C73D-D522-D095-22A4F3082FCA}"/>
              </a:ext>
            </a:extLst>
          </p:cNvPr>
          <p:cNvSpPr txBox="1"/>
          <p:nvPr/>
        </p:nvSpPr>
        <p:spPr>
          <a:xfrm>
            <a:off x="4009587" y="3170419"/>
            <a:ext cx="268449" cy="260059"/>
          </a:xfrm>
          <a:prstGeom prst="rect">
            <a:avLst/>
          </a:prstGeom>
          <a:noFill/>
          <a:ln w="19050">
            <a:solidFill>
              <a:srgbClr val="D87333"/>
            </a:solidFill>
          </a:ln>
        </p:spPr>
        <p:txBody>
          <a:bodyPr wrap="square" rtlCol="0">
            <a:spAutoFit/>
          </a:bodyPr>
          <a:lstStyle/>
          <a:p>
            <a:endParaRPr lang="en-GB" sz="1400" dirty="0"/>
          </a:p>
        </p:txBody>
      </p:sp>
      <p:sp>
        <p:nvSpPr>
          <p:cNvPr id="14" name="TextBox 13">
            <a:extLst>
              <a:ext uri="{FF2B5EF4-FFF2-40B4-BE49-F238E27FC236}">
                <a16:creationId xmlns:a16="http://schemas.microsoft.com/office/drawing/2014/main" id="{E24A8B13-1F22-544C-F7B0-D7BA1F006BE4}"/>
              </a:ext>
            </a:extLst>
          </p:cNvPr>
          <p:cNvSpPr txBox="1"/>
          <p:nvPr/>
        </p:nvSpPr>
        <p:spPr>
          <a:xfrm>
            <a:off x="4369964" y="3170419"/>
            <a:ext cx="268449" cy="260059"/>
          </a:xfrm>
          <a:prstGeom prst="rect">
            <a:avLst/>
          </a:prstGeom>
          <a:noFill/>
          <a:ln w="19050">
            <a:solidFill>
              <a:srgbClr val="41AD49"/>
            </a:solidFill>
          </a:ln>
        </p:spPr>
        <p:txBody>
          <a:bodyPr wrap="square" rtlCol="0">
            <a:spAutoFit/>
          </a:bodyPr>
          <a:lstStyle/>
          <a:p>
            <a:endParaRPr lang="en-GB" sz="1400" dirty="0"/>
          </a:p>
        </p:txBody>
      </p:sp>
      <p:sp>
        <p:nvSpPr>
          <p:cNvPr id="16" name="TextBox 15">
            <a:extLst>
              <a:ext uri="{FF2B5EF4-FFF2-40B4-BE49-F238E27FC236}">
                <a16:creationId xmlns:a16="http://schemas.microsoft.com/office/drawing/2014/main" id="{88CD080F-ED88-E364-E8B4-A221CE860777}"/>
              </a:ext>
            </a:extLst>
          </p:cNvPr>
          <p:cNvSpPr txBox="1"/>
          <p:nvPr/>
        </p:nvSpPr>
        <p:spPr>
          <a:xfrm>
            <a:off x="3649209" y="4245149"/>
            <a:ext cx="268449" cy="260059"/>
          </a:xfrm>
          <a:prstGeom prst="rect">
            <a:avLst/>
          </a:prstGeom>
          <a:noFill/>
          <a:ln w="19050">
            <a:solidFill>
              <a:srgbClr val="FF0000"/>
            </a:solidFill>
          </a:ln>
        </p:spPr>
        <p:txBody>
          <a:bodyPr wrap="square" rtlCol="0">
            <a:spAutoFit/>
          </a:bodyPr>
          <a:lstStyle/>
          <a:p>
            <a:endParaRPr lang="en-GB" sz="1400" dirty="0"/>
          </a:p>
        </p:txBody>
      </p:sp>
      <p:sp>
        <p:nvSpPr>
          <p:cNvPr id="17" name="TextBox 16">
            <a:extLst>
              <a:ext uri="{FF2B5EF4-FFF2-40B4-BE49-F238E27FC236}">
                <a16:creationId xmlns:a16="http://schemas.microsoft.com/office/drawing/2014/main" id="{7C1661AD-ECB9-8EE4-22A8-80968E1C5239}"/>
              </a:ext>
            </a:extLst>
          </p:cNvPr>
          <p:cNvSpPr txBox="1"/>
          <p:nvPr/>
        </p:nvSpPr>
        <p:spPr>
          <a:xfrm>
            <a:off x="4009586" y="4245147"/>
            <a:ext cx="268449" cy="260059"/>
          </a:xfrm>
          <a:prstGeom prst="rect">
            <a:avLst/>
          </a:prstGeom>
          <a:noFill/>
          <a:ln w="19050">
            <a:solidFill>
              <a:srgbClr val="D87333"/>
            </a:solidFill>
          </a:ln>
        </p:spPr>
        <p:txBody>
          <a:bodyPr wrap="square" rtlCol="0">
            <a:spAutoFit/>
          </a:bodyPr>
          <a:lstStyle/>
          <a:p>
            <a:endParaRPr lang="en-GB" sz="1400" dirty="0"/>
          </a:p>
        </p:txBody>
      </p:sp>
      <p:sp>
        <p:nvSpPr>
          <p:cNvPr id="18" name="TextBox 17">
            <a:extLst>
              <a:ext uri="{FF2B5EF4-FFF2-40B4-BE49-F238E27FC236}">
                <a16:creationId xmlns:a16="http://schemas.microsoft.com/office/drawing/2014/main" id="{399A4AE0-DC32-86E8-BFC0-D4746A6DEA31}"/>
              </a:ext>
            </a:extLst>
          </p:cNvPr>
          <p:cNvSpPr txBox="1"/>
          <p:nvPr/>
        </p:nvSpPr>
        <p:spPr>
          <a:xfrm>
            <a:off x="4369963" y="4245147"/>
            <a:ext cx="268449" cy="260059"/>
          </a:xfrm>
          <a:prstGeom prst="rect">
            <a:avLst/>
          </a:prstGeom>
          <a:noFill/>
          <a:ln w="19050">
            <a:solidFill>
              <a:srgbClr val="41AD49"/>
            </a:solidFill>
          </a:ln>
        </p:spPr>
        <p:txBody>
          <a:bodyPr wrap="square" rtlCol="0">
            <a:spAutoFit/>
          </a:bodyPr>
          <a:lstStyle/>
          <a:p>
            <a:endParaRPr lang="en-GB" sz="1400" dirty="0"/>
          </a:p>
        </p:txBody>
      </p:sp>
      <p:sp>
        <p:nvSpPr>
          <p:cNvPr id="20" name="TextBox 19">
            <a:extLst>
              <a:ext uri="{FF2B5EF4-FFF2-40B4-BE49-F238E27FC236}">
                <a16:creationId xmlns:a16="http://schemas.microsoft.com/office/drawing/2014/main" id="{673A2BC2-49A4-E63F-665C-0E7A7ACDBC4B}"/>
              </a:ext>
            </a:extLst>
          </p:cNvPr>
          <p:cNvSpPr txBox="1"/>
          <p:nvPr/>
        </p:nvSpPr>
        <p:spPr>
          <a:xfrm>
            <a:off x="3649209" y="5307292"/>
            <a:ext cx="268449" cy="260059"/>
          </a:xfrm>
          <a:prstGeom prst="rect">
            <a:avLst/>
          </a:prstGeom>
          <a:noFill/>
          <a:ln w="19050">
            <a:solidFill>
              <a:srgbClr val="FF0000"/>
            </a:solidFill>
          </a:ln>
        </p:spPr>
        <p:txBody>
          <a:bodyPr wrap="square" rtlCol="0">
            <a:spAutoFit/>
          </a:bodyPr>
          <a:lstStyle/>
          <a:p>
            <a:endParaRPr lang="en-GB" sz="1400" dirty="0"/>
          </a:p>
        </p:txBody>
      </p:sp>
      <p:sp>
        <p:nvSpPr>
          <p:cNvPr id="21" name="TextBox 20">
            <a:extLst>
              <a:ext uri="{FF2B5EF4-FFF2-40B4-BE49-F238E27FC236}">
                <a16:creationId xmlns:a16="http://schemas.microsoft.com/office/drawing/2014/main" id="{700F7139-87CF-A5E6-079A-97BEDFF47372}"/>
              </a:ext>
            </a:extLst>
          </p:cNvPr>
          <p:cNvSpPr txBox="1"/>
          <p:nvPr/>
        </p:nvSpPr>
        <p:spPr>
          <a:xfrm>
            <a:off x="4009586" y="5307290"/>
            <a:ext cx="268449" cy="260059"/>
          </a:xfrm>
          <a:prstGeom prst="rect">
            <a:avLst/>
          </a:prstGeom>
          <a:noFill/>
          <a:ln w="19050">
            <a:solidFill>
              <a:srgbClr val="D87333"/>
            </a:solidFill>
          </a:ln>
        </p:spPr>
        <p:txBody>
          <a:bodyPr wrap="square" rtlCol="0">
            <a:spAutoFit/>
          </a:bodyPr>
          <a:lstStyle/>
          <a:p>
            <a:endParaRPr lang="en-GB" sz="1400" dirty="0"/>
          </a:p>
        </p:txBody>
      </p:sp>
      <p:sp>
        <p:nvSpPr>
          <p:cNvPr id="22" name="TextBox 21">
            <a:extLst>
              <a:ext uri="{FF2B5EF4-FFF2-40B4-BE49-F238E27FC236}">
                <a16:creationId xmlns:a16="http://schemas.microsoft.com/office/drawing/2014/main" id="{347240BA-9DA9-4BAB-C6BC-00564EDCFE68}"/>
              </a:ext>
            </a:extLst>
          </p:cNvPr>
          <p:cNvSpPr txBox="1"/>
          <p:nvPr/>
        </p:nvSpPr>
        <p:spPr>
          <a:xfrm>
            <a:off x="4369963" y="5307290"/>
            <a:ext cx="268449" cy="260059"/>
          </a:xfrm>
          <a:prstGeom prst="rect">
            <a:avLst/>
          </a:prstGeom>
          <a:noFill/>
          <a:ln w="19050">
            <a:solidFill>
              <a:srgbClr val="41AD49"/>
            </a:solidFill>
          </a:ln>
        </p:spPr>
        <p:txBody>
          <a:bodyPr wrap="square" rtlCol="0">
            <a:spAutoFit/>
          </a:bodyPr>
          <a:lstStyle/>
          <a:p>
            <a:endParaRPr lang="en-GB" sz="1400" dirty="0"/>
          </a:p>
        </p:txBody>
      </p:sp>
    </p:spTree>
    <p:extLst>
      <p:ext uri="{BB962C8B-B14F-4D97-AF65-F5344CB8AC3E}">
        <p14:creationId xmlns:p14="http://schemas.microsoft.com/office/powerpoint/2010/main" val="2796221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73262" y="188955"/>
            <a:ext cx="10797329" cy="1325563"/>
          </a:xfrm>
        </p:spPr>
        <p:txBody>
          <a:bodyPr>
            <a:normAutofit/>
          </a:bodyPr>
          <a:lstStyle/>
          <a:p>
            <a:r>
              <a:rPr lang="en-GB" sz="4000" b="1" dirty="0">
                <a:solidFill>
                  <a:srgbClr val="D87333"/>
                </a:solidFill>
                <a:latin typeface="Arial" panose="020B0604020202020204" pitchFamily="34" charset="0"/>
                <a:cs typeface="Arial" panose="020B0604020202020204" pitchFamily="34" charset="0"/>
              </a:rPr>
              <a:t>Pillar 2 </a:t>
            </a:r>
            <a:r>
              <a:rPr lang="en-GB" sz="4000" b="1" dirty="0">
                <a:solidFill>
                  <a:srgbClr val="121A3D"/>
                </a:solidFill>
                <a:latin typeface="Arial" panose="020B0604020202020204" pitchFamily="34" charset="0"/>
                <a:cs typeface="Arial" panose="020B0604020202020204" pitchFamily="34" charset="0"/>
              </a:rPr>
              <a:t>- We have a strong knowledge base</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6727271" y="1732632"/>
            <a:ext cx="4958593" cy="4525555"/>
          </a:xfrm>
        </p:spPr>
        <p:txBody>
          <a:bodyPr>
            <a:normAutofit/>
          </a:bodyPr>
          <a:lstStyle/>
          <a:p>
            <a:pPr marL="0" indent="0">
              <a:buNone/>
            </a:pPr>
            <a:r>
              <a:rPr lang="en-GB" sz="3400" dirty="0">
                <a:solidFill>
                  <a:srgbClr val="D87333"/>
                </a:solidFill>
                <a:latin typeface="Arial" panose="020B0604020202020204" pitchFamily="34" charset="0"/>
                <a:cs typeface="Arial" panose="020B0604020202020204" pitchFamily="34" charset="0"/>
              </a:rPr>
              <a:t>Suggested actions</a:t>
            </a:r>
            <a:r>
              <a:rPr lang="en-GB" dirty="0">
                <a:solidFill>
                  <a:srgbClr val="D87333"/>
                </a:solidFill>
                <a:latin typeface="Arial" panose="020B0604020202020204" pitchFamily="34" charset="0"/>
                <a:cs typeface="Arial" panose="020B0604020202020204" pitchFamily="34" charset="0"/>
              </a:rPr>
              <a:t>: </a:t>
            </a:r>
          </a:p>
          <a:p>
            <a:pPr>
              <a:buClr>
                <a:srgbClr val="FF924F"/>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Create an online learning hub for staff to access at a time that suits them.</a:t>
            </a:r>
          </a:p>
          <a:p>
            <a:pPr>
              <a:buClr>
                <a:srgbClr val="FF924F"/>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Include lived experience of LGBTQ+ patients and staff in your training materials or presentations.</a:t>
            </a:r>
          </a:p>
          <a:p>
            <a:pPr>
              <a:buClr>
                <a:srgbClr val="FF924F"/>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Deliver a mixed-media package of training to engage the widest range of staff.</a:t>
            </a:r>
          </a:p>
          <a:p>
            <a:pPr>
              <a:buClr>
                <a:srgbClr val="FF924F"/>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Work with your LGBTQ+ staff network and LGBTQ+ charities to create tailored training specific to your organisation and local population.</a:t>
            </a:r>
          </a:p>
        </p:txBody>
      </p:sp>
      <p:pic>
        <p:nvPicPr>
          <p:cNvPr id="5" name="Picture 4">
            <a:extLst>
              <a:ext uri="{FF2B5EF4-FFF2-40B4-BE49-F238E27FC236}">
                <a16:creationId xmlns:a16="http://schemas.microsoft.com/office/drawing/2014/main" id="{E6597C73-D4AF-50A2-E720-293D562B25EC}"/>
              </a:ext>
            </a:extLst>
          </p:cNvPr>
          <p:cNvPicPr>
            <a:picLocks noChangeAspect="1"/>
          </p:cNvPicPr>
          <p:nvPr/>
        </p:nvPicPr>
        <p:blipFill>
          <a:blip r:embed="rId2"/>
          <a:stretch>
            <a:fillRect/>
          </a:stretch>
        </p:blipFill>
        <p:spPr>
          <a:xfrm>
            <a:off x="573262" y="1514518"/>
            <a:ext cx="6154009" cy="3019846"/>
          </a:xfrm>
          <a:prstGeom prst="rect">
            <a:avLst/>
          </a:prstGeom>
        </p:spPr>
      </p:pic>
    </p:spTree>
    <p:extLst>
      <p:ext uri="{BB962C8B-B14F-4D97-AF65-F5344CB8AC3E}">
        <p14:creationId xmlns:p14="http://schemas.microsoft.com/office/powerpoint/2010/main" val="226519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5279818" y="1703577"/>
            <a:ext cx="6032384" cy="4525555"/>
          </a:xfrm>
        </p:spPr>
        <p:txBody>
          <a:bodyPr>
            <a:normAutofit/>
          </a:bodyPr>
          <a:lstStyle/>
          <a:p>
            <a:pPr marL="0" indent="0">
              <a:buNone/>
            </a:pPr>
            <a:r>
              <a:rPr lang="en-GB" sz="2400" dirty="0">
                <a:solidFill>
                  <a:srgbClr val="D87333"/>
                </a:solidFill>
                <a:latin typeface="Arial" panose="020B0604020202020204" pitchFamily="34" charset="0"/>
                <a:cs typeface="Arial" panose="020B0604020202020204" pitchFamily="34" charset="0"/>
              </a:rPr>
              <a:t>Actions to date: </a:t>
            </a:r>
          </a:p>
          <a:p>
            <a:pPr>
              <a:buClr>
                <a:srgbClr val="D87333"/>
              </a:buClr>
              <a:buSzPct val="110000"/>
            </a:pPr>
            <a:r>
              <a:rPr lang="en-GB" sz="1800" dirty="0">
                <a:latin typeface="Arial" panose="020B0604020202020204" pitchFamily="34" charset="0"/>
                <a:cs typeface="Arial" panose="020B0604020202020204" pitchFamily="34" charset="0"/>
              </a:rPr>
              <a:t>Add details here</a:t>
            </a:r>
          </a:p>
        </p:txBody>
      </p:sp>
      <p:sp>
        <p:nvSpPr>
          <p:cNvPr id="4" name="Content Placeholder 2">
            <a:extLst>
              <a:ext uri="{FF2B5EF4-FFF2-40B4-BE49-F238E27FC236}">
                <a16:creationId xmlns:a16="http://schemas.microsoft.com/office/drawing/2014/main" id="{C0C443BC-FE1E-CB13-FD30-36AA80846446}"/>
              </a:ext>
            </a:extLst>
          </p:cNvPr>
          <p:cNvSpPr txBox="1">
            <a:spLocks/>
          </p:cNvSpPr>
          <p:nvPr/>
        </p:nvSpPr>
        <p:spPr>
          <a:xfrm>
            <a:off x="506136" y="1703578"/>
            <a:ext cx="4275589" cy="4525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D87333"/>
                </a:solidFill>
                <a:latin typeface="Arial" panose="020B0604020202020204" pitchFamily="34" charset="0"/>
                <a:cs typeface="Arial" panose="020B0604020202020204" pitchFamily="34" charset="0"/>
              </a:rPr>
              <a:t>Our progress: </a:t>
            </a:r>
          </a:p>
          <a:p>
            <a:pPr marL="0" indent="0">
              <a:buClr>
                <a:srgbClr val="E30613"/>
              </a:buClr>
              <a:buSzPct val="107000"/>
              <a:buNone/>
            </a:pPr>
            <a:r>
              <a:rPr lang="en-GB" sz="1400" dirty="0">
                <a:latin typeface="Arial" panose="020B0604020202020204" pitchFamily="34" charset="0"/>
                <a:cs typeface="Arial" panose="020B0604020202020204" pitchFamily="34" charset="0"/>
              </a:rPr>
              <a:t>2.1 Staff understand the specific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needs of LGBTQ+ people and the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health inequalities they face.</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2.2 A safe space has been created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for staff to learn and ask questions. </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2.3 Our organisation is learning and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using appropriate language.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CDCE73D-8443-9477-0992-D97CA736A6F2}"/>
              </a:ext>
            </a:extLst>
          </p:cNvPr>
          <p:cNvSpPr txBox="1"/>
          <p:nvPr/>
        </p:nvSpPr>
        <p:spPr>
          <a:xfrm>
            <a:off x="3649210" y="2239860"/>
            <a:ext cx="268449" cy="260059"/>
          </a:xfrm>
          <a:prstGeom prst="rect">
            <a:avLst/>
          </a:prstGeom>
          <a:noFill/>
          <a:ln w="19050">
            <a:solidFill>
              <a:srgbClr val="FF0000"/>
            </a:solidFill>
          </a:ln>
        </p:spPr>
        <p:txBody>
          <a:bodyPr wrap="square" rtlCol="0">
            <a:spAutoFit/>
          </a:bodyPr>
          <a:lstStyle/>
          <a:p>
            <a:endParaRPr lang="en-GB" sz="1400" dirty="0"/>
          </a:p>
        </p:txBody>
      </p:sp>
      <p:sp>
        <p:nvSpPr>
          <p:cNvPr id="8" name="TextBox 7">
            <a:extLst>
              <a:ext uri="{FF2B5EF4-FFF2-40B4-BE49-F238E27FC236}">
                <a16:creationId xmlns:a16="http://schemas.microsoft.com/office/drawing/2014/main" id="{21EC8BCD-4CE0-34FC-2DC9-1ED5573F7EA7}"/>
              </a:ext>
            </a:extLst>
          </p:cNvPr>
          <p:cNvSpPr txBox="1"/>
          <p:nvPr/>
        </p:nvSpPr>
        <p:spPr>
          <a:xfrm>
            <a:off x="4009587" y="2239858"/>
            <a:ext cx="268449" cy="260059"/>
          </a:xfrm>
          <a:prstGeom prst="rect">
            <a:avLst/>
          </a:prstGeom>
          <a:noFill/>
          <a:ln w="19050">
            <a:solidFill>
              <a:srgbClr val="D87333"/>
            </a:solidFill>
          </a:ln>
        </p:spPr>
        <p:txBody>
          <a:bodyPr wrap="square" rtlCol="0">
            <a:spAutoFit/>
          </a:bodyPr>
          <a:lstStyle/>
          <a:p>
            <a:endParaRPr lang="en-GB" sz="1400" dirty="0"/>
          </a:p>
        </p:txBody>
      </p:sp>
      <p:sp>
        <p:nvSpPr>
          <p:cNvPr id="9" name="TextBox 8">
            <a:extLst>
              <a:ext uri="{FF2B5EF4-FFF2-40B4-BE49-F238E27FC236}">
                <a16:creationId xmlns:a16="http://schemas.microsoft.com/office/drawing/2014/main" id="{EC51C0AB-23C3-0482-5495-316CDBE17EEE}"/>
              </a:ext>
            </a:extLst>
          </p:cNvPr>
          <p:cNvSpPr txBox="1"/>
          <p:nvPr/>
        </p:nvSpPr>
        <p:spPr>
          <a:xfrm>
            <a:off x="4369964" y="2239858"/>
            <a:ext cx="268449" cy="260059"/>
          </a:xfrm>
          <a:prstGeom prst="rect">
            <a:avLst/>
          </a:prstGeom>
          <a:noFill/>
          <a:ln w="19050">
            <a:solidFill>
              <a:srgbClr val="41AD49"/>
            </a:solidFill>
          </a:ln>
        </p:spPr>
        <p:txBody>
          <a:bodyPr wrap="square" rtlCol="0">
            <a:spAutoFit/>
          </a:bodyPr>
          <a:lstStyle/>
          <a:p>
            <a:endParaRPr lang="en-GB" sz="1400" dirty="0"/>
          </a:p>
        </p:txBody>
      </p:sp>
      <p:sp>
        <p:nvSpPr>
          <p:cNvPr id="12" name="TextBox 11">
            <a:extLst>
              <a:ext uri="{FF2B5EF4-FFF2-40B4-BE49-F238E27FC236}">
                <a16:creationId xmlns:a16="http://schemas.microsoft.com/office/drawing/2014/main" id="{4DE08F64-E329-22BE-0834-0D951406FA96}"/>
              </a:ext>
            </a:extLst>
          </p:cNvPr>
          <p:cNvSpPr txBox="1"/>
          <p:nvPr/>
        </p:nvSpPr>
        <p:spPr>
          <a:xfrm>
            <a:off x="3649210" y="3145254"/>
            <a:ext cx="268449" cy="260059"/>
          </a:xfrm>
          <a:prstGeom prst="rect">
            <a:avLst/>
          </a:prstGeom>
          <a:noFill/>
          <a:ln w="19050">
            <a:solidFill>
              <a:srgbClr val="FF0000"/>
            </a:solidFill>
          </a:ln>
        </p:spPr>
        <p:txBody>
          <a:bodyPr wrap="square" rtlCol="0">
            <a:spAutoFit/>
          </a:bodyPr>
          <a:lstStyle/>
          <a:p>
            <a:endParaRPr lang="en-GB" sz="1400" dirty="0"/>
          </a:p>
        </p:txBody>
      </p:sp>
      <p:sp>
        <p:nvSpPr>
          <p:cNvPr id="13" name="TextBox 12">
            <a:extLst>
              <a:ext uri="{FF2B5EF4-FFF2-40B4-BE49-F238E27FC236}">
                <a16:creationId xmlns:a16="http://schemas.microsoft.com/office/drawing/2014/main" id="{FD3421E6-C73D-D522-D095-22A4F3082FCA}"/>
              </a:ext>
            </a:extLst>
          </p:cNvPr>
          <p:cNvSpPr txBox="1"/>
          <p:nvPr/>
        </p:nvSpPr>
        <p:spPr>
          <a:xfrm>
            <a:off x="4009587" y="3145252"/>
            <a:ext cx="268449" cy="260059"/>
          </a:xfrm>
          <a:prstGeom prst="rect">
            <a:avLst/>
          </a:prstGeom>
          <a:noFill/>
          <a:ln w="19050">
            <a:solidFill>
              <a:srgbClr val="D87333"/>
            </a:solidFill>
          </a:ln>
        </p:spPr>
        <p:txBody>
          <a:bodyPr wrap="square" rtlCol="0">
            <a:spAutoFit/>
          </a:bodyPr>
          <a:lstStyle/>
          <a:p>
            <a:endParaRPr lang="en-GB" sz="1400" dirty="0"/>
          </a:p>
        </p:txBody>
      </p:sp>
      <p:sp>
        <p:nvSpPr>
          <p:cNvPr id="14" name="TextBox 13">
            <a:extLst>
              <a:ext uri="{FF2B5EF4-FFF2-40B4-BE49-F238E27FC236}">
                <a16:creationId xmlns:a16="http://schemas.microsoft.com/office/drawing/2014/main" id="{E24A8B13-1F22-544C-F7B0-D7BA1F006BE4}"/>
              </a:ext>
            </a:extLst>
          </p:cNvPr>
          <p:cNvSpPr txBox="1"/>
          <p:nvPr/>
        </p:nvSpPr>
        <p:spPr>
          <a:xfrm>
            <a:off x="4369964" y="3145252"/>
            <a:ext cx="268449" cy="260059"/>
          </a:xfrm>
          <a:prstGeom prst="rect">
            <a:avLst/>
          </a:prstGeom>
          <a:noFill/>
          <a:ln w="19050">
            <a:solidFill>
              <a:srgbClr val="41AD49"/>
            </a:solidFill>
          </a:ln>
        </p:spPr>
        <p:txBody>
          <a:bodyPr wrap="square" rtlCol="0">
            <a:spAutoFit/>
          </a:bodyPr>
          <a:lstStyle/>
          <a:p>
            <a:endParaRPr lang="en-GB" sz="1400" dirty="0"/>
          </a:p>
        </p:txBody>
      </p:sp>
      <p:sp>
        <p:nvSpPr>
          <p:cNvPr id="16" name="TextBox 15">
            <a:extLst>
              <a:ext uri="{FF2B5EF4-FFF2-40B4-BE49-F238E27FC236}">
                <a16:creationId xmlns:a16="http://schemas.microsoft.com/office/drawing/2014/main" id="{88CD080F-ED88-E364-E8B4-A221CE860777}"/>
              </a:ext>
            </a:extLst>
          </p:cNvPr>
          <p:cNvSpPr txBox="1"/>
          <p:nvPr/>
        </p:nvSpPr>
        <p:spPr>
          <a:xfrm>
            <a:off x="3649209" y="4052202"/>
            <a:ext cx="268449" cy="260059"/>
          </a:xfrm>
          <a:prstGeom prst="rect">
            <a:avLst/>
          </a:prstGeom>
          <a:noFill/>
          <a:ln w="19050">
            <a:solidFill>
              <a:srgbClr val="FF0000"/>
            </a:solidFill>
          </a:ln>
        </p:spPr>
        <p:txBody>
          <a:bodyPr wrap="square" rtlCol="0">
            <a:spAutoFit/>
          </a:bodyPr>
          <a:lstStyle/>
          <a:p>
            <a:endParaRPr lang="en-GB" sz="1400" dirty="0"/>
          </a:p>
        </p:txBody>
      </p:sp>
      <p:sp>
        <p:nvSpPr>
          <p:cNvPr id="17" name="TextBox 16">
            <a:extLst>
              <a:ext uri="{FF2B5EF4-FFF2-40B4-BE49-F238E27FC236}">
                <a16:creationId xmlns:a16="http://schemas.microsoft.com/office/drawing/2014/main" id="{7C1661AD-ECB9-8EE4-22A8-80968E1C5239}"/>
              </a:ext>
            </a:extLst>
          </p:cNvPr>
          <p:cNvSpPr txBox="1"/>
          <p:nvPr/>
        </p:nvSpPr>
        <p:spPr>
          <a:xfrm>
            <a:off x="4009586" y="4052200"/>
            <a:ext cx="268449" cy="260059"/>
          </a:xfrm>
          <a:prstGeom prst="rect">
            <a:avLst/>
          </a:prstGeom>
          <a:noFill/>
          <a:ln w="19050">
            <a:solidFill>
              <a:srgbClr val="D87333"/>
            </a:solidFill>
          </a:ln>
        </p:spPr>
        <p:txBody>
          <a:bodyPr wrap="square" rtlCol="0">
            <a:spAutoFit/>
          </a:bodyPr>
          <a:lstStyle/>
          <a:p>
            <a:endParaRPr lang="en-GB" sz="1400" dirty="0"/>
          </a:p>
        </p:txBody>
      </p:sp>
      <p:sp>
        <p:nvSpPr>
          <p:cNvPr id="18" name="TextBox 17">
            <a:extLst>
              <a:ext uri="{FF2B5EF4-FFF2-40B4-BE49-F238E27FC236}">
                <a16:creationId xmlns:a16="http://schemas.microsoft.com/office/drawing/2014/main" id="{399A4AE0-DC32-86E8-BFC0-D4746A6DEA31}"/>
              </a:ext>
            </a:extLst>
          </p:cNvPr>
          <p:cNvSpPr txBox="1"/>
          <p:nvPr/>
        </p:nvSpPr>
        <p:spPr>
          <a:xfrm>
            <a:off x="4369963" y="4052200"/>
            <a:ext cx="268449" cy="260059"/>
          </a:xfrm>
          <a:prstGeom prst="rect">
            <a:avLst/>
          </a:prstGeom>
          <a:noFill/>
          <a:ln w="19050">
            <a:solidFill>
              <a:srgbClr val="41AD49"/>
            </a:solidFill>
          </a:ln>
        </p:spPr>
        <p:txBody>
          <a:bodyPr wrap="square" rtlCol="0">
            <a:spAutoFit/>
          </a:bodyPr>
          <a:lstStyle/>
          <a:p>
            <a:endParaRPr lang="en-GB" sz="1400" dirty="0"/>
          </a:p>
        </p:txBody>
      </p:sp>
      <p:sp>
        <p:nvSpPr>
          <p:cNvPr id="10" name="Title 1">
            <a:extLst>
              <a:ext uri="{FF2B5EF4-FFF2-40B4-BE49-F238E27FC236}">
                <a16:creationId xmlns:a16="http://schemas.microsoft.com/office/drawing/2014/main" id="{19F8143C-0D54-2F61-6643-CC6058F05421}"/>
              </a:ext>
            </a:extLst>
          </p:cNvPr>
          <p:cNvSpPr txBox="1">
            <a:spLocks/>
          </p:cNvSpPr>
          <p:nvPr/>
        </p:nvSpPr>
        <p:spPr>
          <a:xfrm>
            <a:off x="514873" y="59564"/>
            <a:ext cx="1079732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rgbClr val="D87333"/>
                </a:solidFill>
                <a:latin typeface="Arial" panose="020B0604020202020204" pitchFamily="34" charset="0"/>
                <a:cs typeface="Arial" panose="020B0604020202020204" pitchFamily="34" charset="0"/>
              </a:rPr>
              <a:t>Pillar 2 </a:t>
            </a:r>
            <a:r>
              <a:rPr lang="en-GB" sz="4000" b="1" dirty="0">
                <a:solidFill>
                  <a:srgbClr val="121A3D"/>
                </a:solidFill>
                <a:latin typeface="Arial" panose="020B0604020202020204" pitchFamily="34" charset="0"/>
                <a:cs typeface="Arial" panose="020B0604020202020204" pitchFamily="34" charset="0"/>
              </a:rPr>
              <a:t>- We have a strong knowledge base</a:t>
            </a:r>
          </a:p>
        </p:txBody>
      </p:sp>
    </p:spTree>
    <p:extLst>
      <p:ext uri="{BB962C8B-B14F-4D97-AF65-F5344CB8AC3E}">
        <p14:creationId xmlns:p14="http://schemas.microsoft.com/office/powerpoint/2010/main" val="261809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69752" y="298013"/>
            <a:ext cx="10797329" cy="1325563"/>
          </a:xfrm>
        </p:spPr>
        <p:txBody>
          <a:bodyPr>
            <a:normAutofit fontScale="90000"/>
          </a:bodyPr>
          <a:lstStyle/>
          <a:p>
            <a:r>
              <a:rPr lang="en-GB" b="1" dirty="0">
                <a:solidFill>
                  <a:srgbClr val="453BA3"/>
                </a:solidFill>
                <a:latin typeface="Arial" panose="020B0604020202020204" pitchFamily="34" charset="0"/>
                <a:cs typeface="Arial" panose="020B0604020202020204" pitchFamily="34" charset="0"/>
              </a:rPr>
              <a:t>Pillar 3 </a:t>
            </a:r>
            <a:r>
              <a:rPr lang="en-GB" b="1" dirty="0">
                <a:solidFill>
                  <a:srgbClr val="121A3D"/>
                </a:solidFill>
                <a:latin typeface="Arial" panose="020B0604020202020204" pitchFamily="34" charset="0"/>
                <a:cs typeface="Arial" panose="020B0604020202020204" pitchFamily="34" charset="0"/>
              </a:rPr>
              <a:t>- We are non-heteronormative and non-</a:t>
            </a:r>
            <a:r>
              <a:rPr lang="en-GB" b="1" dirty="0" err="1">
                <a:solidFill>
                  <a:srgbClr val="121A3D"/>
                </a:solidFill>
                <a:latin typeface="Arial" panose="020B0604020202020204" pitchFamily="34" charset="0"/>
                <a:cs typeface="Arial" panose="020B0604020202020204" pitchFamily="34" charset="0"/>
              </a:rPr>
              <a:t>cisnormative</a:t>
            </a:r>
            <a:r>
              <a:rPr lang="en-GB" b="1" dirty="0">
                <a:solidFill>
                  <a:srgbClr val="121A3D"/>
                </a:solidFill>
                <a:latin typeface="Arial" panose="020B0604020202020204" pitchFamily="34" charset="0"/>
                <a:cs typeface="Arial" panose="020B0604020202020204" pitchFamily="34" charset="0"/>
              </a:rPr>
              <a:t> in everything we do</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6660159" y="2005377"/>
            <a:ext cx="4958593" cy="4525555"/>
          </a:xfrm>
        </p:spPr>
        <p:txBody>
          <a:bodyPr>
            <a:normAutofit fontScale="92500" lnSpcReduction="10000"/>
          </a:bodyPr>
          <a:lstStyle/>
          <a:p>
            <a:pPr marL="0" indent="0">
              <a:buNone/>
            </a:pPr>
            <a:r>
              <a:rPr lang="en-GB" sz="3400" dirty="0">
                <a:solidFill>
                  <a:srgbClr val="453BA3"/>
                </a:solidFill>
                <a:latin typeface="Arial" panose="020B0604020202020204" pitchFamily="34" charset="0"/>
                <a:cs typeface="Arial" panose="020B0604020202020204" pitchFamily="34" charset="0"/>
              </a:rPr>
              <a:t>Suggested actions</a:t>
            </a:r>
            <a:r>
              <a:rPr lang="en-GB" dirty="0">
                <a:solidFill>
                  <a:srgbClr val="453BA3"/>
                </a:solidFill>
                <a:latin typeface="Arial" panose="020B0604020202020204" pitchFamily="34" charset="0"/>
                <a:cs typeface="Arial" panose="020B0604020202020204" pitchFamily="34" charset="0"/>
              </a:rPr>
              <a:t>:</a:t>
            </a:r>
          </a:p>
          <a:p>
            <a:pPr>
              <a:buClr>
                <a:srgbClr val="453BA3"/>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Ensure equality impact assessments are being considered during the creation or review of policies and service development, not after. </a:t>
            </a:r>
          </a:p>
          <a:p>
            <a:pPr>
              <a:buClr>
                <a:srgbClr val="453BA3"/>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Take time to review policy documents, service literature and consent forms to ensure they are appropriate for gender non-conforming or trans service users.</a:t>
            </a:r>
          </a:p>
          <a:p>
            <a:pPr>
              <a:buClr>
                <a:srgbClr val="453BA3"/>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Make pronouns as visible as possible, encouraging staff to use them in email signatures and on name badges.</a:t>
            </a:r>
          </a:p>
          <a:p>
            <a:pPr>
              <a:buClr>
                <a:srgbClr val="453BA3"/>
              </a:buClr>
              <a:buSzPct val="110000"/>
              <a:buFont typeface="Wingdings" panose="05000000000000000000" pitchFamily="2" charset="2"/>
              <a:buChar char="ü"/>
            </a:pPr>
            <a:r>
              <a:rPr lang="en-GB" sz="1900" dirty="0">
                <a:latin typeface="Arial" panose="020B0604020202020204" pitchFamily="34" charset="0"/>
                <a:cs typeface="Arial" panose="020B0604020202020204" pitchFamily="34" charset="0"/>
              </a:rPr>
              <a:t>Develop a positive and productive relationship with estate management. This is a helpful first step to creating inclusive spaces such as gender-neutral toilets. </a:t>
            </a:r>
          </a:p>
        </p:txBody>
      </p:sp>
      <p:pic>
        <p:nvPicPr>
          <p:cNvPr id="6" name="Picture 5">
            <a:extLst>
              <a:ext uri="{FF2B5EF4-FFF2-40B4-BE49-F238E27FC236}">
                <a16:creationId xmlns:a16="http://schemas.microsoft.com/office/drawing/2014/main" id="{903A0FAA-929C-2AD1-BA3D-E06CF04C213D}"/>
              </a:ext>
            </a:extLst>
          </p:cNvPr>
          <p:cNvPicPr>
            <a:picLocks noChangeAspect="1"/>
          </p:cNvPicPr>
          <p:nvPr/>
        </p:nvPicPr>
        <p:blipFill>
          <a:blip r:embed="rId2"/>
          <a:stretch>
            <a:fillRect/>
          </a:stretch>
        </p:blipFill>
        <p:spPr>
          <a:xfrm>
            <a:off x="506136" y="1927101"/>
            <a:ext cx="6058746" cy="2238687"/>
          </a:xfrm>
          <a:prstGeom prst="rect">
            <a:avLst/>
          </a:prstGeom>
        </p:spPr>
      </p:pic>
    </p:spTree>
    <p:extLst>
      <p:ext uri="{BB962C8B-B14F-4D97-AF65-F5344CB8AC3E}">
        <p14:creationId xmlns:p14="http://schemas.microsoft.com/office/powerpoint/2010/main" val="2896980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5279818" y="1703577"/>
            <a:ext cx="6032384" cy="4525555"/>
          </a:xfrm>
        </p:spPr>
        <p:txBody>
          <a:bodyPr>
            <a:normAutofit/>
          </a:bodyPr>
          <a:lstStyle/>
          <a:p>
            <a:pPr marL="0" indent="0">
              <a:buNone/>
            </a:pPr>
            <a:r>
              <a:rPr lang="en-GB" sz="2400" dirty="0">
                <a:solidFill>
                  <a:srgbClr val="453BA3"/>
                </a:solidFill>
                <a:latin typeface="Arial" panose="020B0604020202020204" pitchFamily="34" charset="0"/>
                <a:cs typeface="Arial" panose="020B0604020202020204" pitchFamily="34" charset="0"/>
              </a:rPr>
              <a:t>Actions to date: </a:t>
            </a:r>
          </a:p>
          <a:p>
            <a:pPr>
              <a:buClr>
                <a:srgbClr val="453BA3"/>
              </a:buClr>
              <a:buSzPct val="110000"/>
            </a:pPr>
            <a:r>
              <a:rPr lang="en-GB" sz="1800" dirty="0">
                <a:latin typeface="Arial" panose="020B0604020202020204" pitchFamily="34" charset="0"/>
                <a:cs typeface="Arial" panose="020B0604020202020204" pitchFamily="34" charset="0"/>
              </a:rPr>
              <a:t>Add details here</a:t>
            </a:r>
          </a:p>
        </p:txBody>
      </p:sp>
      <p:sp>
        <p:nvSpPr>
          <p:cNvPr id="4" name="Content Placeholder 2">
            <a:extLst>
              <a:ext uri="{FF2B5EF4-FFF2-40B4-BE49-F238E27FC236}">
                <a16:creationId xmlns:a16="http://schemas.microsoft.com/office/drawing/2014/main" id="{C0C443BC-FE1E-CB13-FD30-36AA80846446}"/>
              </a:ext>
            </a:extLst>
          </p:cNvPr>
          <p:cNvSpPr txBox="1">
            <a:spLocks/>
          </p:cNvSpPr>
          <p:nvPr/>
        </p:nvSpPr>
        <p:spPr>
          <a:xfrm>
            <a:off x="506136" y="1703578"/>
            <a:ext cx="4275589" cy="4525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453BA3"/>
                </a:solidFill>
                <a:latin typeface="Arial" panose="020B0604020202020204" pitchFamily="34" charset="0"/>
                <a:cs typeface="Arial" panose="020B0604020202020204" pitchFamily="34" charset="0"/>
              </a:rPr>
              <a:t>Our progress: </a:t>
            </a:r>
          </a:p>
          <a:p>
            <a:pPr marL="0" indent="0">
              <a:buClr>
                <a:srgbClr val="E30613"/>
              </a:buClr>
              <a:buSzPct val="107000"/>
              <a:buNone/>
            </a:pPr>
            <a:r>
              <a:rPr lang="en-GB" sz="1400" dirty="0">
                <a:latin typeface="Arial" panose="020B0604020202020204" pitchFamily="34" charset="0"/>
                <a:cs typeface="Arial" panose="020B0604020202020204" pitchFamily="34" charset="0"/>
              </a:rPr>
              <a:t>3.1 Services are addressing the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specific needs of LGBTQ+ people.</a:t>
            </a:r>
            <a:br>
              <a:rPr lang="en-GB" sz="1400" dirty="0">
                <a:latin typeface="Arial" panose="020B0604020202020204" pitchFamily="34" charset="0"/>
                <a:cs typeface="Arial" panose="020B0604020202020204" pitchFamily="34" charset="0"/>
              </a:rPr>
            </a:b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r>
              <a:rPr lang="en-GB" sz="1400" dirty="0">
                <a:latin typeface="Arial" panose="020B0604020202020204" pitchFamily="34" charset="0"/>
                <a:cs typeface="Arial" panose="020B0604020202020204" pitchFamily="34" charset="0"/>
              </a:rPr>
              <a:t>3.2 Gender identity and sexual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orientation are not assumed,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heterosexuality and cisgender </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are not considered the default. </a:t>
            </a: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buClr>
                <a:srgbClr val="E30613"/>
              </a:buClr>
              <a:buSzPct val="107000"/>
              <a:buNone/>
            </a:pP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CDCE73D-8443-9477-0992-D97CA736A6F2}"/>
              </a:ext>
            </a:extLst>
          </p:cNvPr>
          <p:cNvSpPr txBox="1"/>
          <p:nvPr/>
        </p:nvSpPr>
        <p:spPr>
          <a:xfrm>
            <a:off x="3649210" y="2239860"/>
            <a:ext cx="268449" cy="260059"/>
          </a:xfrm>
          <a:prstGeom prst="rect">
            <a:avLst/>
          </a:prstGeom>
          <a:noFill/>
          <a:ln w="19050">
            <a:solidFill>
              <a:srgbClr val="FF0000"/>
            </a:solidFill>
          </a:ln>
        </p:spPr>
        <p:txBody>
          <a:bodyPr wrap="square" rtlCol="0">
            <a:spAutoFit/>
          </a:bodyPr>
          <a:lstStyle/>
          <a:p>
            <a:endParaRPr lang="en-GB" sz="1400" dirty="0"/>
          </a:p>
        </p:txBody>
      </p:sp>
      <p:sp>
        <p:nvSpPr>
          <p:cNvPr id="8" name="TextBox 7">
            <a:extLst>
              <a:ext uri="{FF2B5EF4-FFF2-40B4-BE49-F238E27FC236}">
                <a16:creationId xmlns:a16="http://schemas.microsoft.com/office/drawing/2014/main" id="{21EC8BCD-4CE0-34FC-2DC9-1ED5573F7EA7}"/>
              </a:ext>
            </a:extLst>
          </p:cNvPr>
          <p:cNvSpPr txBox="1"/>
          <p:nvPr/>
        </p:nvSpPr>
        <p:spPr>
          <a:xfrm>
            <a:off x="4009587" y="2239858"/>
            <a:ext cx="268449" cy="260059"/>
          </a:xfrm>
          <a:prstGeom prst="rect">
            <a:avLst/>
          </a:prstGeom>
          <a:noFill/>
          <a:ln w="19050">
            <a:solidFill>
              <a:srgbClr val="D87333"/>
            </a:solidFill>
          </a:ln>
        </p:spPr>
        <p:txBody>
          <a:bodyPr wrap="square" rtlCol="0">
            <a:spAutoFit/>
          </a:bodyPr>
          <a:lstStyle/>
          <a:p>
            <a:endParaRPr lang="en-GB" sz="1400" dirty="0"/>
          </a:p>
        </p:txBody>
      </p:sp>
      <p:sp>
        <p:nvSpPr>
          <p:cNvPr id="9" name="TextBox 8">
            <a:extLst>
              <a:ext uri="{FF2B5EF4-FFF2-40B4-BE49-F238E27FC236}">
                <a16:creationId xmlns:a16="http://schemas.microsoft.com/office/drawing/2014/main" id="{EC51C0AB-23C3-0482-5495-316CDBE17EEE}"/>
              </a:ext>
            </a:extLst>
          </p:cNvPr>
          <p:cNvSpPr txBox="1"/>
          <p:nvPr/>
        </p:nvSpPr>
        <p:spPr>
          <a:xfrm>
            <a:off x="4369964" y="2239858"/>
            <a:ext cx="268449" cy="260059"/>
          </a:xfrm>
          <a:prstGeom prst="rect">
            <a:avLst/>
          </a:prstGeom>
          <a:noFill/>
          <a:ln w="19050">
            <a:solidFill>
              <a:srgbClr val="41AD49"/>
            </a:solidFill>
          </a:ln>
        </p:spPr>
        <p:txBody>
          <a:bodyPr wrap="square" rtlCol="0">
            <a:spAutoFit/>
          </a:bodyPr>
          <a:lstStyle/>
          <a:p>
            <a:endParaRPr lang="en-GB" sz="1400" dirty="0"/>
          </a:p>
        </p:txBody>
      </p:sp>
      <p:sp>
        <p:nvSpPr>
          <p:cNvPr id="12" name="TextBox 11">
            <a:extLst>
              <a:ext uri="{FF2B5EF4-FFF2-40B4-BE49-F238E27FC236}">
                <a16:creationId xmlns:a16="http://schemas.microsoft.com/office/drawing/2014/main" id="{4DE08F64-E329-22BE-0834-0D951406FA96}"/>
              </a:ext>
            </a:extLst>
          </p:cNvPr>
          <p:cNvSpPr txBox="1"/>
          <p:nvPr/>
        </p:nvSpPr>
        <p:spPr>
          <a:xfrm>
            <a:off x="3649210" y="3162032"/>
            <a:ext cx="268449" cy="260059"/>
          </a:xfrm>
          <a:prstGeom prst="rect">
            <a:avLst/>
          </a:prstGeom>
          <a:noFill/>
          <a:ln w="19050">
            <a:solidFill>
              <a:srgbClr val="FF0000"/>
            </a:solidFill>
          </a:ln>
        </p:spPr>
        <p:txBody>
          <a:bodyPr wrap="square" rtlCol="0">
            <a:spAutoFit/>
          </a:bodyPr>
          <a:lstStyle/>
          <a:p>
            <a:endParaRPr lang="en-GB" sz="1400" dirty="0"/>
          </a:p>
        </p:txBody>
      </p:sp>
      <p:sp>
        <p:nvSpPr>
          <p:cNvPr id="13" name="TextBox 12">
            <a:extLst>
              <a:ext uri="{FF2B5EF4-FFF2-40B4-BE49-F238E27FC236}">
                <a16:creationId xmlns:a16="http://schemas.microsoft.com/office/drawing/2014/main" id="{FD3421E6-C73D-D522-D095-22A4F3082FCA}"/>
              </a:ext>
            </a:extLst>
          </p:cNvPr>
          <p:cNvSpPr txBox="1"/>
          <p:nvPr/>
        </p:nvSpPr>
        <p:spPr>
          <a:xfrm>
            <a:off x="4009587" y="3162030"/>
            <a:ext cx="268449" cy="260059"/>
          </a:xfrm>
          <a:prstGeom prst="rect">
            <a:avLst/>
          </a:prstGeom>
          <a:noFill/>
          <a:ln w="19050">
            <a:solidFill>
              <a:srgbClr val="D87333"/>
            </a:solidFill>
          </a:ln>
        </p:spPr>
        <p:txBody>
          <a:bodyPr wrap="square" rtlCol="0">
            <a:spAutoFit/>
          </a:bodyPr>
          <a:lstStyle/>
          <a:p>
            <a:endParaRPr lang="en-GB" sz="1400" dirty="0"/>
          </a:p>
        </p:txBody>
      </p:sp>
      <p:sp>
        <p:nvSpPr>
          <p:cNvPr id="14" name="TextBox 13">
            <a:extLst>
              <a:ext uri="{FF2B5EF4-FFF2-40B4-BE49-F238E27FC236}">
                <a16:creationId xmlns:a16="http://schemas.microsoft.com/office/drawing/2014/main" id="{E24A8B13-1F22-544C-F7B0-D7BA1F006BE4}"/>
              </a:ext>
            </a:extLst>
          </p:cNvPr>
          <p:cNvSpPr txBox="1"/>
          <p:nvPr/>
        </p:nvSpPr>
        <p:spPr>
          <a:xfrm>
            <a:off x="4369964" y="3162030"/>
            <a:ext cx="268449" cy="260059"/>
          </a:xfrm>
          <a:prstGeom prst="rect">
            <a:avLst/>
          </a:prstGeom>
          <a:noFill/>
          <a:ln w="19050">
            <a:solidFill>
              <a:srgbClr val="41AD49"/>
            </a:solidFill>
          </a:ln>
        </p:spPr>
        <p:txBody>
          <a:bodyPr wrap="square" rtlCol="0">
            <a:spAutoFit/>
          </a:bodyPr>
          <a:lstStyle/>
          <a:p>
            <a:endParaRPr lang="en-GB" sz="1400" dirty="0"/>
          </a:p>
        </p:txBody>
      </p:sp>
      <p:sp>
        <p:nvSpPr>
          <p:cNvPr id="2" name="Title 1">
            <a:extLst>
              <a:ext uri="{FF2B5EF4-FFF2-40B4-BE49-F238E27FC236}">
                <a16:creationId xmlns:a16="http://schemas.microsoft.com/office/drawing/2014/main" id="{FC502476-9EFC-5E6A-4227-B7A084570340}"/>
              </a:ext>
            </a:extLst>
          </p:cNvPr>
          <p:cNvSpPr>
            <a:spLocks noGrp="1"/>
          </p:cNvSpPr>
          <p:nvPr>
            <p:ph type="title"/>
          </p:nvPr>
        </p:nvSpPr>
        <p:spPr>
          <a:xfrm>
            <a:off x="569752" y="298013"/>
            <a:ext cx="10797329" cy="1325563"/>
          </a:xfrm>
        </p:spPr>
        <p:txBody>
          <a:bodyPr>
            <a:normAutofit fontScale="90000"/>
          </a:bodyPr>
          <a:lstStyle/>
          <a:p>
            <a:r>
              <a:rPr lang="en-GB" b="1" dirty="0">
                <a:solidFill>
                  <a:srgbClr val="453BA3"/>
                </a:solidFill>
                <a:latin typeface="Arial" panose="020B0604020202020204" pitchFamily="34" charset="0"/>
                <a:cs typeface="Arial" panose="020B0604020202020204" pitchFamily="34" charset="0"/>
              </a:rPr>
              <a:t>Pillar 3 </a:t>
            </a:r>
            <a:r>
              <a:rPr lang="en-GB" b="1" dirty="0">
                <a:solidFill>
                  <a:srgbClr val="121A3D"/>
                </a:solidFill>
                <a:latin typeface="Arial" panose="020B0604020202020204" pitchFamily="34" charset="0"/>
                <a:cs typeface="Arial" panose="020B0604020202020204" pitchFamily="34" charset="0"/>
              </a:rPr>
              <a:t>- We are non-heteronormative and non-</a:t>
            </a:r>
            <a:r>
              <a:rPr lang="en-GB" b="1" dirty="0" err="1">
                <a:solidFill>
                  <a:srgbClr val="121A3D"/>
                </a:solidFill>
                <a:latin typeface="Arial" panose="020B0604020202020204" pitchFamily="34" charset="0"/>
                <a:cs typeface="Arial" panose="020B0604020202020204" pitchFamily="34" charset="0"/>
              </a:rPr>
              <a:t>cisnormative</a:t>
            </a:r>
            <a:r>
              <a:rPr lang="en-GB" b="1" dirty="0">
                <a:solidFill>
                  <a:srgbClr val="121A3D"/>
                </a:solidFill>
                <a:latin typeface="Arial" panose="020B0604020202020204" pitchFamily="34" charset="0"/>
                <a:cs typeface="Arial" panose="020B0604020202020204" pitchFamily="34" charset="0"/>
              </a:rPr>
              <a:t> in everything we do</a:t>
            </a:r>
          </a:p>
        </p:txBody>
      </p:sp>
    </p:spTree>
    <p:extLst>
      <p:ext uri="{BB962C8B-B14F-4D97-AF65-F5344CB8AC3E}">
        <p14:creationId xmlns:p14="http://schemas.microsoft.com/office/powerpoint/2010/main" val="195102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8A42-99FA-9244-48C5-52B53B681BCA}"/>
              </a:ext>
            </a:extLst>
          </p:cNvPr>
          <p:cNvSpPr>
            <a:spLocks noGrp="1"/>
          </p:cNvSpPr>
          <p:nvPr>
            <p:ph type="title"/>
          </p:nvPr>
        </p:nvSpPr>
        <p:spPr>
          <a:xfrm>
            <a:off x="569752" y="298013"/>
            <a:ext cx="11049000" cy="1325563"/>
          </a:xfrm>
        </p:spPr>
        <p:txBody>
          <a:bodyPr>
            <a:normAutofit/>
          </a:bodyPr>
          <a:lstStyle/>
          <a:p>
            <a:r>
              <a:rPr lang="en-GB" sz="4000" b="1" dirty="0">
                <a:solidFill>
                  <a:srgbClr val="41AD49"/>
                </a:solidFill>
                <a:latin typeface="Arial" panose="020B0604020202020204" pitchFamily="34" charset="0"/>
                <a:cs typeface="Arial" panose="020B0604020202020204" pitchFamily="34" charset="0"/>
              </a:rPr>
              <a:t>Pillar 4 </a:t>
            </a:r>
            <a:r>
              <a:rPr lang="en-GB" sz="4000" b="1" dirty="0">
                <a:solidFill>
                  <a:srgbClr val="121A3D"/>
                </a:solidFill>
                <a:latin typeface="Arial" panose="020B0604020202020204" pitchFamily="34" charset="0"/>
                <a:cs typeface="Arial" panose="020B0604020202020204" pitchFamily="34" charset="0"/>
              </a:rPr>
              <a:t>- We take responsibility for collecting and reporting data</a:t>
            </a:r>
          </a:p>
        </p:txBody>
      </p:sp>
      <p:sp>
        <p:nvSpPr>
          <p:cNvPr id="3" name="Content Placeholder 2">
            <a:extLst>
              <a:ext uri="{FF2B5EF4-FFF2-40B4-BE49-F238E27FC236}">
                <a16:creationId xmlns:a16="http://schemas.microsoft.com/office/drawing/2014/main" id="{D6230A62-8FCF-8931-6D27-4DD4DF6DC21C}"/>
              </a:ext>
            </a:extLst>
          </p:cNvPr>
          <p:cNvSpPr>
            <a:spLocks noGrp="1"/>
          </p:cNvSpPr>
          <p:nvPr>
            <p:ph idx="1"/>
          </p:nvPr>
        </p:nvSpPr>
        <p:spPr>
          <a:xfrm>
            <a:off x="6660159" y="2005377"/>
            <a:ext cx="4958593" cy="4525555"/>
          </a:xfrm>
        </p:spPr>
        <p:txBody>
          <a:bodyPr>
            <a:normAutofit/>
          </a:bodyPr>
          <a:lstStyle/>
          <a:p>
            <a:pPr marL="0" indent="0">
              <a:buNone/>
            </a:pPr>
            <a:r>
              <a:rPr lang="en-GB" sz="3400" dirty="0">
                <a:solidFill>
                  <a:srgbClr val="41AD49"/>
                </a:solidFill>
                <a:latin typeface="Arial" panose="020B0604020202020204" pitchFamily="34" charset="0"/>
                <a:cs typeface="Arial" panose="020B0604020202020204" pitchFamily="34" charset="0"/>
              </a:rPr>
              <a:t>Suggested actions</a:t>
            </a:r>
            <a:r>
              <a:rPr lang="en-GB" dirty="0">
                <a:solidFill>
                  <a:srgbClr val="41AD49"/>
                </a:solidFill>
                <a:latin typeface="Arial" panose="020B0604020202020204" pitchFamily="34" charset="0"/>
                <a:cs typeface="Arial" panose="020B0604020202020204" pitchFamily="34" charset="0"/>
              </a:rPr>
              <a:t>:</a:t>
            </a:r>
          </a:p>
          <a:p>
            <a:pPr>
              <a:buClr>
                <a:srgbClr val="41AD49"/>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Use training to build staff confidence to ask and share about being LGBTQ+ to collect better patient and workforce data. </a:t>
            </a:r>
          </a:p>
          <a:p>
            <a:pPr>
              <a:buClr>
                <a:srgbClr val="41AD49"/>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Use best practice learning from data collection of other protected characteristics. </a:t>
            </a:r>
          </a:p>
          <a:p>
            <a:pPr>
              <a:buClr>
                <a:srgbClr val="41AD49"/>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Take time to understand the quality of data needed to start making data-led decisions.</a:t>
            </a:r>
          </a:p>
          <a:p>
            <a:pPr>
              <a:buClr>
                <a:srgbClr val="41AD49"/>
              </a:buClr>
              <a:buSzPct val="110000"/>
              <a:buFont typeface="Wingdings" panose="05000000000000000000" pitchFamily="2" charset="2"/>
              <a:buChar char="ü"/>
            </a:pPr>
            <a:r>
              <a:rPr lang="en-GB" sz="1800" dirty="0">
                <a:latin typeface="Arial" panose="020B0604020202020204" pitchFamily="34" charset="0"/>
                <a:cs typeface="Arial" panose="020B0604020202020204" pitchFamily="34" charset="0"/>
              </a:rPr>
              <a:t>Allow improving data collection and use to be an iterative process.</a:t>
            </a:r>
          </a:p>
        </p:txBody>
      </p:sp>
      <p:pic>
        <p:nvPicPr>
          <p:cNvPr id="5" name="Picture 4">
            <a:extLst>
              <a:ext uri="{FF2B5EF4-FFF2-40B4-BE49-F238E27FC236}">
                <a16:creationId xmlns:a16="http://schemas.microsoft.com/office/drawing/2014/main" id="{FE68C61B-A779-100D-4274-03DCF0098904}"/>
              </a:ext>
            </a:extLst>
          </p:cNvPr>
          <p:cNvPicPr>
            <a:picLocks noChangeAspect="1"/>
          </p:cNvPicPr>
          <p:nvPr/>
        </p:nvPicPr>
        <p:blipFill>
          <a:blip r:embed="rId2"/>
          <a:stretch>
            <a:fillRect/>
          </a:stretch>
        </p:blipFill>
        <p:spPr>
          <a:xfrm>
            <a:off x="392135" y="1882929"/>
            <a:ext cx="6182588" cy="2905530"/>
          </a:xfrm>
          <a:prstGeom prst="rect">
            <a:avLst/>
          </a:prstGeom>
        </p:spPr>
      </p:pic>
    </p:spTree>
    <p:extLst>
      <p:ext uri="{BB962C8B-B14F-4D97-AF65-F5344CB8AC3E}">
        <p14:creationId xmlns:p14="http://schemas.microsoft.com/office/powerpoint/2010/main" val="859014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1363</TotalTime>
  <Words>1060</Words>
  <Application>Microsoft Office PowerPoint</Application>
  <PresentationFormat>Widescreen</PresentationFormat>
  <Paragraphs>89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Health and Care  LGBTQ+ Inclusion  Framework</vt:lpstr>
      <vt:lpstr>Introduction</vt:lpstr>
      <vt:lpstr>Pillar 1 - We have visible leadership and confident staff</vt:lpstr>
      <vt:lpstr>Pillar 1 - We have visible leadership and confident staff</vt:lpstr>
      <vt:lpstr>Pillar 2 - We have a strong knowledge base</vt:lpstr>
      <vt:lpstr>PowerPoint Presentation</vt:lpstr>
      <vt:lpstr>Pillar 3 - We are non-heteronormative and non-cisnormative in everything we do</vt:lpstr>
      <vt:lpstr>Pillar 3 - We are non-heteronormative and non-cisnormative in everything we do</vt:lpstr>
      <vt:lpstr>Pillar 4 - We take responsibility for collecting and reporting data</vt:lpstr>
      <vt:lpstr>PowerPoint Presentation</vt:lpstr>
      <vt:lpstr>Pillar 5 - We listen to our service users</vt:lpstr>
      <vt:lpstr>Pillar 5 - We listen to our service users</vt:lpstr>
      <vt:lpstr>Pillar 6 - We proactively seek out partners to co-deliver services</vt:lpstr>
      <vt:lpstr>PowerPoint Presentation</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Marita Bardino</dc:creator>
  <cp:lastModifiedBy>Marita Bardino</cp:lastModifiedBy>
  <cp:revision>1</cp:revision>
  <dcterms:created xsi:type="dcterms:W3CDTF">2022-08-23T10:52:36Z</dcterms:created>
  <dcterms:modified xsi:type="dcterms:W3CDTF">2022-09-28T12:14:27Z</dcterms:modified>
</cp:coreProperties>
</file>